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56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DACF0-DBC4-45E0-A0F4-5A2FFFE14461}" type="datetimeFigureOut">
              <a:rPr lang="en-US" smtClean="0"/>
              <a:pPr/>
              <a:t>9/6/2017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AABF-283B-4928-B3BE-1F72008D9A1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DACF0-DBC4-45E0-A0F4-5A2FFFE14461}" type="datetimeFigureOut">
              <a:rPr lang="en-US" smtClean="0"/>
              <a:pPr/>
              <a:t>9/6/2017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AABF-283B-4928-B3BE-1F72008D9A1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DACF0-DBC4-45E0-A0F4-5A2FFFE14461}" type="datetimeFigureOut">
              <a:rPr lang="en-US" smtClean="0"/>
              <a:pPr/>
              <a:t>9/6/2017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AABF-283B-4928-B3BE-1F72008D9A1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DACF0-DBC4-45E0-A0F4-5A2FFFE14461}" type="datetimeFigureOut">
              <a:rPr lang="en-US" smtClean="0"/>
              <a:pPr/>
              <a:t>9/6/2017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AABF-283B-4928-B3BE-1F72008D9A1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DACF0-DBC4-45E0-A0F4-5A2FFFE14461}" type="datetimeFigureOut">
              <a:rPr lang="en-US" smtClean="0"/>
              <a:pPr/>
              <a:t>9/6/2017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AABF-283B-4928-B3BE-1F72008D9A1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DACF0-DBC4-45E0-A0F4-5A2FFFE14461}" type="datetimeFigureOut">
              <a:rPr lang="en-US" smtClean="0"/>
              <a:pPr/>
              <a:t>9/6/2017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AABF-283B-4928-B3BE-1F72008D9A1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DACF0-DBC4-45E0-A0F4-5A2FFFE14461}" type="datetimeFigureOut">
              <a:rPr lang="en-US" smtClean="0"/>
              <a:pPr/>
              <a:t>9/6/2017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AABF-283B-4928-B3BE-1F72008D9A1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DACF0-DBC4-45E0-A0F4-5A2FFFE14461}" type="datetimeFigureOut">
              <a:rPr lang="en-US" smtClean="0"/>
              <a:pPr/>
              <a:t>9/6/2017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AABF-283B-4928-B3BE-1F72008D9A1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DACF0-DBC4-45E0-A0F4-5A2FFFE14461}" type="datetimeFigureOut">
              <a:rPr lang="en-US" smtClean="0"/>
              <a:pPr/>
              <a:t>9/6/2017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AABF-283B-4928-B3BE-1F72008D9A1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DACF0-DBC4-45E0-A0F4-5A2FFFE14461}" type="datetimeFigureOut">
              <a:rPr lang="en-US" smtClean="0"/>
              <a:pPr/>
              <a:t>9/6/2017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AABF-283B-4928-B3BE-1F72008D9A1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DACF0-DBC4-45E0-A0F4-5A2FFFE14461}" type="datetimeFigureOut">
              <a:rPr lang="en-US" smtClean="0"/>
              <a:pPr/>
              <a:t>9/6/2017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AABF-283B-4928-B3BE-1F72008D9A1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DACF0-DBC4-45E0-A0F4-5A2FFFE14461}" type="datetimeFigureOut">
              <a:rPr lang="en-US" smtClean="0"/>
              <a:pPr/>
              <a:t>9/6/2017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DAABF-283B-4928-B3BE-1F72008D9A1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4214843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sz="107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lgerian" pitchFamily="82" charset="0"/>
              </a:rPr>
              <a:t>TEENAGERS</a:t>
            </a:r>
            <a:r>
              <a:rPr lang="en-IN" sz="10700" dirty="0">
                <a:solidFill>
                  <a:schemeClr val="bg1">
                    <a:lumMod val="95000"/>
                    <a:lumOff val="5000"/>
                  </a:schemeClr>
                </a:solidFill>
                <a:latin typeface="Algerian" pitchFamily="82" charset="0"/>
              </a:rPr>
              <a:t/>
            </a:r>
            <a:br>
              <a:rPr lang="en-IN" sz="10700" dirty="0">
                <a:solidFill>
                  <a:schemeClr val="bg1">
                    <a:lumMod val="95000"/>
                    <a:lumOff val="5000"/>
                  </a:schemeClr>
                </a:solidFill>
                <a:latin typeface="Algerian" pitchFamily="82" charset="0"/>
              </a:rPr>
            </a:br>
            <a:endParaRPr lang="en-IN" sz="10700" dirty="0">
              <a:solidFill>
                <a:schemeClr val="bg1">
                  <a:lumMod val="95000"/>
                  <a:lumOff val="5000"/>
                </a:schemeClr>
              </a:solidFill>
              <a:latin typeface="Algerian" pitchFamily="82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DISADVANTAGES OF TEENAGE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IN" dirty="0" smtClean="0"/>
              <a:t>Oppressive parenting.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False security.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Hindrance to maturity.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Job opportunity issues.</a:t>
            </a:r>
            <a:endParaRPr lang="en-IN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25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RESPONSIBILITY AND TEENAGERS: What You Need To Know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During the teenage years, children’s need for responsibility and autonomy gets stronger it’s an important part of their path to young adulthood.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Level of maturity.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Level of risk.</a:t>
            </a:r>
          </a:p>
          <a:p>
            <a:pPr>
              <a:buFont typeface="Wingdings" pitchFamily="2" charset="2"/>
              <a:buChar char="v"/>
            </a:pPr>
            <a:r>
              <a:rPr lang="en-IN" dirty="0"/>
              <a:t>I</a:t>
            </a:r>
            <a:r>
              <a:rPr lang="en-IN" dirty="0" smtClean="0"/>
              <a:t>mpact on others.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Your family values.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1142984"/>
            <a:ext cx="5214974" cy="1285884"/>
          </a:xfrm>
        </p:spPr>
        <p:txBody>
          <a:bodyPr/>
          <a:lstStyle/>
          <a:p>
            <a:r>
              <a:rPr lang="en-IN" dirty="0" smtClean="0">
                <a:latin typeface="Aharoni" pitchFamily="2" charset="-79"/>
                <a:cs typeface="Aharoni" pitchFamily="2" charset="-79"/>
              </a:rPr>
              <a:t>SUBMITTED BY:</a:t>
            </a:r>
            <a:endParaRPr lang="en-IN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4744" y="2357430"/>
            <a:ext cx="5429256" cy="3281370"/>
          </a:xfrm>
        </p:spPr>
        <p:txBody>
          <a:bodyPr>
            <a:normAutofit/>
          </a:bodyPr>
          <a:lstStyle/>
          <a:p>
            <a:r>
              <a:rPr lang="en-IN" dirty="0" smtClean="0">
                <a:latin typeface="Elephant" pitchFamily="18" charset="0"/>
              </a:rPr>
              <a:t>JENEVIA SEQUERIA</a:t>
            </a:r>
          </a:p>
          <a:p>
            <a:r>
              <a:rPr lang="en-IN" dirty="0" smtClean="0">
                <a:latin typeface="Elephant" pitchFamily="18" charset="0"/>
              </a:rPr>
              <a:t>DESVEENA  FERNANDES</a:t>
            </a:r>
          </a:p>
          <a:p>
            <a:r>
              <a:rPr lang="en-IN" dirty="0" smtClean="0">
                <a:latin typeface="Elephant" pitchFamily="18" charset="0"/>
              </a:rPr>
              <a:t>ASHLYNE D’COSTA</a:t>
            </a:r>
          </a:p>
          <a:p>
            <a:r>
              <a:rPr lang="en-IN" dirty="0" smtClean="0">
                <a:latin typeface="Elephant" pitchFamily="18" charset="0"/>
              </a:rPr>
              <a:t>III BCOM ‘A’</a:t>
            </a:r>
            <a:endParaRPr lang="en-IN" dirty="0">
              <a:latin typeface="Elephant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i="1" dirty="0" smtClean="0">
                <a:latin typeface="Arial Black" pitchFamily="34" charset="0"/>
              </a:rPr>
              <a:t>THANK YOU</a:t>
            </a:r>
            <a:endParaRPr lang="en-IN" b="1" i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0"/>
            <a:ext cx="7772400" cy="1928826"/>
          </a:xfrm>
        </p:spPr>
        <p:txBody>
          <a:bodyPr>
            <a:normAutofit/>
          </a:bodyPr>
          <a:lstStyle/>
          <a:p>
            <a:r>
              <a:rPr lang="en-IN" sz="6600" dirty="0" smtClean="0">
                <a:latin typeface="Algerian" pitchFamily="82" charset="0"/>
              </a:rPr>
              <a:t>INTRODUCTION</a:t>
            </a:r>
            <a:endParaRPr lang="en-IN" sz="6600" dirty="0">
              <a:latin typeface="Algerian" pitchFamily="82" charset="0"/>
            </a:endParaRPr>
          </a:p>
        </p:txBody>
      </p:sp>
      <p:pic>
        <p:nvPicPr>
          <p:cNvPr id="3" name="Picture 2" descr="Phototastic-30_08_2017_88aaca97-bc45-4483-aa1d-ae3257379f8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285860"/>
            <a:ext cx="7715304" cy="535785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Rockwell Extra Bold" pitchFamily="18" charset="0"/>
              </a:rPr>
              <a:t>LOVE</a:t>
            </a:r>
            <a:endParaRPr lang="en-IN" dirty="0">
              <a:latin typeface="Rockwell Extra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9720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sz="4800" dirty="0" smtClean="0"/>
              <a:t>L</a:t>
            </a:r>
            <a:r>
              <a:rPr lang="en-IN" dirty="0" smtClean="0"/>
              <a:t>ove is a variety of different emotional and mental states, typically  strongly and positively experienced, that ranges from deepest interpersonal affection to simple pleasure.</a:t>
            </a:r>
          </a:p>
          <a:p>
            <a:pPr>
              <a:buNone/>
            </a:pPr>
            <a:r>
              <a:rPr lang="en-IN" dirty="0"/>
              <a:t>	</a:t>
            </a:r>
            <a:r>
              <a:rPr lang="en-IN" dirty="0" smtClean="0"/>
              <a:t>	Ancient Greek philosophers identified four forms of love: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Divine love.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Familial love.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Friendly love.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Romantic love.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uiExpand="1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301038" cy="1143000"/>
          </a:xfrm>
        </p:spPr>
        <p:txBody>
          <a:bodyPr>
            <a:normAutofit/>
          </a:bodyPr>
          <a:lstStyle/>
          <a:p>
            <a:r>
              <a:rPr lang="en-IN" sz="6600" dirty="0" smtClean="0">
                <a:solidFill>
                  <a:srgbClr val="FFFF00"/>
                </a:solidFill>
                <a:latin typeface="Algerian" pitchFamily="82" charset="0"/>
              </a:rPr>
              <a:t>DIVINE</a:t>
            </a:r>
            <a:r>
              <a:rPr lang="en-IN" sz="6600" dirty="0" smtClean="0">
                <a:solidFill>
                  <a:srgbClr val="FFFF00"/>
                </a:solidFill>
              </a:rPr>
              <a:t> </a:t>
            </a:r>
            <a:r>
              <a:rPr lang="en-IN" sz="6600" dirty="0" smtClean="0">
                <a:solidFill>
                  <a:srgbClr val="FFFF00"/>
                </a:solidFill>
                <a:latin typeface="Algerian" pitchFamily="82" charset="0"/>
              </a:rPr>
              <a:t>LOVE</a:t>
            </a:r>
            <a:endParaRPr lang="en-IN" sz="6600" dirty="0"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4" name="Content Placeholder 3" descr="Phototastic-30_08_2017_2825f7c8-873b-416e-9d86-156dcac614d6 -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142984"/>
            <a:ext cx="8286808" cy="5500726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rmAutofit/>
          </a:bodyPr>
          <a:lstStyle/>
          <a:p>
            <a:r>
              <a:rPr lang="en-IN" sz="6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FAMILIAL LOVE</a:t>
            </a:r>
            <a:endParaRPr lang="en-IN" sz="6000" dirty="0">
              <a:solidFill>
                <a:schemeClr val="bg1">
                  <a:lumMod val="95000"/>
                  <a:lumOff val="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Content Placeholder 3" descr="Phototastic-30_08_2017_2282d8a2-8706-4b80-9c00-ca4835253f5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285860"/>
            <a:ext cx="8572560" cy="5572140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5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/>
          <a:lstStyle/>
          <a:p>
            <a:r>
              <a:rPr lang="en-IN" dirty="0" smtClean="0">
                <a:latin typeface="Elephant" pitchFamily="18" charset="0"/>
              </a:rPr>
              <a:t>FRIENDLY LOVE</a:t>
            </a:r>
            <a:endParaRPr lang="en-IN" dirty="0">
              <a:latin typeface="Elephant" pitchFamily="18" charset="0"/>
            </a:endParaRPr>
          </a:p>
        </p:txBody>
      </p:sp>
      <p:pic>
        <p:nvPicPr>
          <p:cNvPr id="4" name="Content Placeholder 3" descr="Phototastic-30_08_2017_8b019a21-f15f-4e37-ae9a-f8df835aed5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071546"/>
            <a:ext cx="8072494" cy="5572164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lgerian" pitchFamily="82" charset="0"/>
              </a:rPr>
              <a:t>ROMANTIC LOVE</a:t>
            </a:r>
            <a:endParaRPr lang="en-IN" dirty="0">
              <a:latin typeface="Algerian" pitchFamily="82" charset="0"/>
            </a:endParaRPr>
          </a:p>
        </p:txBody>
      </p:sp>
      <p:pic>
        <p:nvPicPr>
          <p:cNvPr id="4" name="Content Placeholder 3" descr="Phototastic-30_08_2017_b157eee1-f31e-40a8-a6df-2496acc8498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24" y="1285860"/>
            <a:ext cx="7643866" cy="5572140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229600" cy="1143000"/>
          </a:xfrm>
        </p:spPr>
        <p:txBody>
          <a:bodyPr/>
          <a:lstStyle/>
          <a:p>
            <a:r>
              <a:rPr lang="en-IN" dirty="0" smtClean="0"/>
              <a:t>PROBLEMS OF TEENAGERS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85860"/>
            <a:ext cx="8229600" cy="4768865"/>
          </a:xfrm>
        </p:spPr>
        <p:txBody>
          <a:bodyPr/>
          <a:lstStyle/>
          <a:p>
            <a:pPr>
              <a:buNone/>
            </a:pPr>
            <a:r>
              <a:rPr lang="en-IN" dirty="0"/>
              <a:t> </a:t>
            </a:r>
            <a:r>
              <a:rPr lang="en-IN" sz="4800" dirty="0" smtClean="0"/>
              <a:t>T</a:t>
            </a:r>
            <a:r>
              <a:rPr lang="en-IN" dirty="0" smtClean="0"/>
              <a:t>he most common problems that teenagers face today include: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Self-Esteem and Body Image.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Peer Pressure.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Bullying.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Drugs and Alcohol.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Depression.</a:t>
            </a:r>
            <a:endParaRPr lang="en-IN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 bright="-34000" contrast="-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ADVANTAGES OF TEENAGE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71612"/>
            <a:ext cx="8229600" cy="4525963"/>
          </a:xfrm>
        </p:spPr>
        <p:txBody>
          <a:bodyPr/>
          <a:lstStyle/>
          <a:p>
            <a:pPr marL="571500" indent="-571500">
              <a:buFont typeface="+mj-lt"/>
              <a:buAutoNum type="romanLcPeriod"/>
            </a:pPr>
            <a:r>
              <a:rPr lang="en-IN" sz="4000" dirty="0" smtClean="0"/>
              <a:t>P</a:t>
            </a:r>
            <a:r>
              <a:rPr lang="en-IN" dirty="0" smtClean="0"/>
              <a:t>arent’s peace of mind.</a:t>
            </a:r>
          </a:p>
          <a:p>
            <a:pPr marL="571500" indent="-571500">
              <a:buFont typeface="+mj-lt"/>
              <a:buAutoNum type="romanLcPeriod"/>
            </a:pPr>
            <a:r>
              <a:rPr lang="en-IN" sz="4000" dirty="0" smtClean="0"/>
              <a:t>S</a:t>
            </a:r>
            <a:r>
              <a:rPr lang="en-IN" dirty="0" smtClean="0"/>
              <a:t>afety for teenagers.</a:t>
            </a:r>
          </a:p>
          <a:p>
            <a:pPr marL="571500" indent="-571500">
              <a:buFont typeface="+mj-lt"/>
              <a:buAutoNum type="romanLcPeriod"/>
            </a:pPr>
            <a:r>
              <a:rPr lang="en-IN" sz="4000" dirty="0" smtClean="0"/>
              <a:t>C</a:t>
            </a:r>
            <a:r>
              <a:rPr lang="en-IN" dirty="0" smtClean="0"/>
              <a:t>ontrol of parents.</a:t>
            </a:r>
          </a:p>
          <a:p>
            <a:pPr marL="571500" indent="-571500">
              <a:buFont typeface="+mj-lt"/>
              <a:buAutoNum type="romanLcPeriod"/>
            </a:pPr>
            <a:r>
              <a:rPr lang="en-IN" sz="4000" dirty="0" smtClean="0"/>
              <a:t>P</a:t>
            </a:r>
            <a:r>
              <a:rPr lang="en-IN" dirty="0" smtClean="0"/>
              <a:t>revention against juvenile delinquency.</a:t>
            </a:r>
          </a:p>
          <a:p>
            <a:endParaRPr lang="en-IN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102</TotalTime>
  <Words>170</Words>
  <Application>Microsoft Office PowerPoint</Application>
  <PresentationFormat>On-screen Show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TEENAGERS </vt:lpstr>
      <vt:lpstr>INTRODUCTION</vt:lpstr>
      <vt:lpstr>LOVE</vt:lpstr>
      <vt:lpstr>DIVINE LOVE</vt:lpstr>
      <vt:lpstr>FAMILIAL LOVE</vt:lpstr>
      <vt:lpstr>FRIENDLY LOVE</vt:lpstr>
      <vt:lpstr>ROMANTIC LOVE</vt:lpstr>
      <vt:lpstr>PROBLEMS OF TEENAGERS</vt:lpstr>
      <vt:lpstr>ADVANTAGES OF TEENAGE</vt:lpstr>
      <vt:lpstr>DISADVANTAGES OF TEENAGE</vt:lpstr>
      <vt:lpstr>RESPONSIBILITY AND TEENAGERS: What You Need To Know</vt:lpstr>
      <vt:lpstr>SUBMITTED BY:</vt:lpstr>
      <vt:lpstr>THANK YOU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user</dc:creator>
  <cp:lastModifiedBy>user</cp:lastModifiedBy>
  <cp:revision>12</cp:revision>
  <dcterms:created xsi:type="dcterms:W3CDTF">2017-09-06T14:43:22Z</dcterms:created>
  <dcterms:modified xsi:type="dcterms:W3CDTF">2017-09-06T18:32:50Z</dcterms:modified>
</cp:coreProperties>
</file>