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notesMasterIdLst>
    <p:notesMasterId r:id="rId11"/>
  </p:notesMasterIdLst>
  <p:sldIdLst>
    <p:sldId id="276" r:id="rId2"/>
    <p:sldId id="271" r:id="rId3"/>
    <p:sldId id="269" r:id="rId4"/>
    <p:sldId id="268" r:id="rId5"/>
    <p:sldId id="275" r:id="rId6"/>
    <p:sldId id="265" r:id="rId7"/>
    <p:sldId id="263" r:id="rId8"/>
    <p:sldId id="264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DCE7-F23E-42B0-ACAE-DDE395D6CC8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6B91-587D-4E44-AB68-278E2EBEF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5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470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03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83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060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334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961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760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477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2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1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070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51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21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058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51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241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23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7" y="416859"/>
            <a:ext cx="8928847" cy="6024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211" y="5394960"/>
            <a:ext cx="68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by: </a:t>
            </a:r>
            <a:r>
              <a:rPr lang="en-US" b="1" dirty="0" err="1" smtClean="0"/>
              <a:t>Sushmitha</a:t>
            </a:r>
            <a:r>
              <a:rPr lang="en-US" b="1" dirty="0" smtClean="0"/>
              <a:t> and Fiona   </a:t>
            </a:r>
            <a:r>
              <a:rPr lang="en-US" b="1" dirty="0" smtClean="0"/>
              <a:t>III BCOM 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2234336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                         </a:t>
            </a:r>
            <a:r>
              <a:rPr lang="en-US" sz="6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MEANING</a:t>
            </a:r>
            <a:endParaRPr lang="en-US" sz="6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31"/>
          <a:stretch/>
        </p:blipFill>
        <p:spPr>
          <a:xfrm>
            <a:off x="2651760" y="2805406"/>
            <a:ext cx="6570617" cy="3920292"/>
          </a:xfrm>
        </p:spPr>
      </p:pic>
    </p:spTree>
    <p:extLst>
      <p:ext uri="{BB962C8B-B14F-4D97-AF65-F5344CB8AC3E}">
        <p14:creationId xmlns="" xmlns:p14="http://schemas.microsoft.com/office/powerpoint/2010/main" val="26461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               </a:t>
            </a:r>
            <a:r>
              <a:rPr lang="en-US" sz="54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SOURCES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OF STRESS</a:t>
            </a: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678"/>
          <a:stretch/>
        </p:blipFill>
        <p:spPr>
          <a:xfrm>
            <a:off x="0" y="2677886"/>
            <a:ext cx="12192000" cy="4180114"/>
          </a:xfrm>
        </p:spPr>
      </p:pic>
    </p:spTree>
    <p:extLst>
      <p:ext uri="{BB962C8B-B14F-4D97-AF65-F5344CB8AC3E}">
        <p14:creationId xmlns="" xmlns:p14="http://schemas.microsoft.com/office/powerpoint/2010/main" val="36107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              </a:t>
            </a:r>
            <a:r>
              <a:rPr lang="en-US" sz="4800" b="1" i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What causes stress</a:t>
            </a:r>
            <a:endParaRPr lang="en-US" sz="4800" b="1" i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66" y="2812505"/>
            <a:ext cx="8825659" cy="34163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Divorce or Separation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Death of a loved 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birth of a child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Major financial setback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Employment 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Becoming the victim of a crime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Working over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Personal conflicts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Job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Physical injury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Lack of sleep                               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55" t="48712"/>
          <a:stretch/>
        </p:blipFill>
        <p:spPr>
          <a:xfrm>
            <a:off x="5342709" y="2812505"/>
            <a:ext cx="4141516" cy="341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12348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            CLASSIFICATION OF STRESS</a:t>
            </a:r>
            <a:endParaRPr lang="en-US" sz="4000" b="1" i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914"/>
          <a:stretch/>
        </p:blipFill>
        <p:spPr>
          <a:xfrm>
            <a:off x="1940385" y="2359649"/>
            <a:ext cx="7975982" cy="4171779"/>
          </a:xfrm>
        </p:spPr>
      </p:pic>
    </p:spTree>
    <p:extLst>
      <p:ext uri="{BB962C8B-B14F-4D97-AF65-F5344CB8AC3E}">
        <p14:creationId xmlns="" xmlns:p14="http://schemas.microsoft.com/office/powerpoint/2010/main" val="4025753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Algerian" panose="04020705040A02060702" pitchFamily="82" charset="0"/>
              </a:rPr>
              <a:t>               SYMPTOMS OF STRESS                                                                                       </a:t>
            </a:r>
            <a:endParaRPr lang="en-US" sz="4800" b="1" u="sng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208"/>
          <a:stretch/>
        </p:blipFill>
        <p:spPr>
          <a:xfrm>
            <a:off x="1881050" y="2638697"/>
            <a:ext cx="8451669" cy="4046630"/>
          </a:xfrm>
        </p:spPr>
      </p:pic>
    </p:spTree>
    <p:extLst>
      <p:ext uri="{BB962C8B-B14F-4D97-AF65-F5344CB8AC3E}">
        <p14:creationId xmlns="" xmlns:p14="http://schemas.microsoft.com/office/powerpoint/2010/main" val="3894934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latin typeface="Algerian" panose="04020705040A02060702" pitchFamily="82" charset="0"/>
              </a:rPr>
              <a:t>              STRESS MANAGEMENT</a:t>
            </a:r>
            <a:endParaRPr lang="en-US" sz="4800" b="1" i="1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43" b="-1"/>
          <a:stretch/>
        </p:blipFill>
        <p:spPr>
          <a:xfrm>
            <a:off x="1724297" y="2456782"/>
            <a:ext cx="8425543" cy="4251931"/>
          </a:xfrm>
        </p:spPr>
      </p:pic>
    </p:spTree>
    <p:extLst>
      <p:ext uri="{BB962C8B-B14F-4D97-AF65-F5344CB8AC3E}">
        <p14:creationId xmlns="" xmlns:p14="http://schemas.microsoft.com/office/powerpoint/2010/main" val="203206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>
                <a:latin typeface="Algerian" panose="04020705040A02060702" pitchFamily="82" charset="0"/>
              </a:rPr>
              <a:t>FEW COMMON REACTIONS IN STRESS</a:t>
            </a:r>
            <a:endParaRPr lang="en-US" sz="4000" b="1" i="1" u="sng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20"/>
          <a:stretch/>
        </p:blipFill>
        <p:spPr>
          <a:xfrm>
            <a:off x="2544265" y="2766573"/>
            <a:ext cx="5982789" cy="3655446"/>
          </a:xfrm>
        </p:spPr>
      </p:pic>
    </p:spTree>
    <p:extLst>
      <p:ext uri="{BB962C8B-B14F-4D97-AF65-F5344CB8AC3E}">
        <p14:creationId xmlns="" xmlns:p14="http://schemas.microsoft.com/office/powerpoint/2010/main" val="3924375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97081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STRESS</Template>
  <TotalTime>1</TotalTime>
  <Words>71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Slide 1</vt:lpstr>
      <vt:lpstr>                         MEANING</vt:lpstr>
      <vt:lpstr>               SOURCES OF STRESS</vt:lpstr>
      <vt:lpstr>              What causes stress</vt:lpstr>
      <vt:lpstr>            CLASSIFICATION OF STRESS</vt:lpstr>
      <vt:lpstr>               SYMPTOMS OF STRESS                                                                                       </vt:lpstr>
      <vt:lpstr>              STRESS MANAGEMENT</vt:lpstr>
      <vt:lpstr>FEW COMMON REACTIONS IN STRESS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Paduva</cp:lastModifiedBy>
  <cp:revision>3</cp:revision>
  <dcterms:created xsi:type="dcterms:W3CDTF">2017-09-28T02:21:18Z</dcterms:created>
  <dcterms:modified xsi:type="dcterms:W3CDTF">2020-11-12T06:38:35Z</dcterms:modified>
</cp:coreProperties>
</file>