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6BCF6C-B952-4C76-9B92-229369E8C24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475EB5C-1D96-4B3D-A58A-B511EF24F6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0400" y="4264276"/>
            <a:ext cx="5733019" cy="2593724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 by </a:t>
            </a:r>
            <a:r>
              <a:rPr lang="en-US" dirty="0" smtClean="0"/>
              <a:t>: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canster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mendonca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95249"/>
            <a:ext cx="7772400" cy="1162050"/>
          </a:xfrm>
        </p:spPr>
        <p:txBody>
          <a:bodyPr/>
          <a:lstStyle/>
          <a:p>
            <a:r>
              <a:rPr lang="en-US" u="sng" dirty="0" smtClean="0"/>
              <a:t>9. </a:t>
            </a:r>
            <a:r>
              <a:rPr lang="en-US" i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Protection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19200"/>
            <a:ext cx="9601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0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10. Respecting Personal Boundaries.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3400" y="1100138"/>
            <a:ext cx="10287000" cy="57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9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5486400"/>
            <a:ext cx="13258800" cy="1752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Cooper Black" pitchFamily="18" charset="0"/>
              </a:rPr>
              <a:t>THANK</a:t>
            </a:r>
            <a:r>
              <a:rPr lang="en-US" sz="60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Cooper Black" pitchFamily="18" charset="0"/>
              </a:rPr>
              <a:t>YOU</a:t>
            </a:r>
            <a:r>
              <a:rPr lang="en-US" sz="6000" dirty="0" smtClean="0">
                <a:latin typeface="Cooper Black" pitchFamily="18" charset="0"/>
              </a:rPr>
              <a:t>!!</a:t>
            </a:r>
            <a:endParaRPr lang="en-US" sz="6000" dirty="0">
              <a:latin typeface="Cooper Black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19050"/>
            <a:ext cx="91154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0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91821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1143000"/>
            <a:ext cx="7467600" cy="2516187"/>
          </a:xfrm>
        </p:spPr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Reveals the Consequences of 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unsafe sex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8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7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9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133</TotalTime>
  <Words>29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 by :canster mendonca</vt:lpstr>
      <vt:lpstr>PowerPoint Presentation</vt:lpstr>
      <vt:lpstr>PowerPoint Presentation</vt:lpstr>
      <vt:lpstr>PowerPoint Presentation</vt:lpstr>
      <vt:lpstr>4. Reveals the Consequences of  unsafe sex </vt:lpstr>
      <vt:lpstr>PowerPoint Presentation</vt:lpstr>
      <vt:lpstr>PowerPoint Presentation</vt:lpstr>
      <vt:lpstr>PowerPoint Presentation</vt:lpstr>
      <vt:lpstr>PowerPoint Presentation</vt:lpstr>
      <vt:lpstr>9. Use of Protection.</vt:lpstr>
      <vt:lpstr>10. Respecting Personal Boundaries.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2017-09-25T11:34:38Z</dcterms:created>
  <dcterms:modified xsi:type="dcterms:W3CDTF">2017-09-25T13:59:49Z</dcterms:modified>
</cp:coreProperties>
</file>