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  <p:sldMasterId id="2147484008" r:id="rId2"/>
    <p:sldMasterId id="2147484104" r:id="rId3"/>
    <p:sldMasterId id="2147484135" r:id="rId4"/>
    <p:sldMasterId id="2147484147" r:id="rId5"/>
    <p:sldMasterId id="2147484159" r:id="rId6"/>
    <p:sldMasterId id="2147484171" r:id="rId7"/>
  </p:sldMasterIdLst>
  <p:sldIdLst>
    <p:sldId id="256" r:id="rId8"/>
    <p:sldId id="257" r:id="rId9"/>
    <p:sldId id="264" r:id="rId10"/>
    <p:sldId id="266" r:id="rId11"/>
    <p:sldId id="258" r:id="rId12"/>
    <p:sldId id="265" r:id="rId13"/>
    <p:sldId id="273" r:id="rId14"/>
    <p:sldId id="267" r:id="rId15"/>
    <p:sldId id="268" r:id="rId16"/>
    <p:sldId id="261" r:id="rId17"/>
    <p:sldId id="271" r:id="rId18"/>
    <p:sldId id="262" r:id="rId19"/>
    <p:sldId id="272" r:id="rId20"/>
    <p:sldId id="263" r:id="rId21"/>
    <p:sldId id="270" r:id="rId22"/>
    <p:sldId id="269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3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44" y="-2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D98FFB4-CB37-432C-9737-86F81CC14F59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41F8B6-0DC1-48E6-8991-EB1684AAB834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8FFB4-CB37-432C-9737-86F81CC14F59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1F8B6-0DC1-48E6-8991-EB1684AAB834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8FFB4-CB37-432C-9737-86F81CC14F59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1F8B6-0DC1-48E6-8991-EB1684AAB834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8FFB4-CB37-432C-9737-86F81CC14F59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1F8B6-0DC1-48E6-8991-EB1684AAB8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8FFB4-CB37-432C-9737-86F81CC14F59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1F8B6-0DC1-48E6-8991-EB1684AAB8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8FFB4-CB37-432C-9737-86F81CC14F59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1F8B6-0DC1-48E6-8991-EB1684AAB8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8FFB4-CB37-432C-9737-86F81CC14F59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1F8B6-0DC1-48E6-8991-EB1684AAB83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8FFB4-CB37-432C-9737-86F81CC14F59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1F8B6-0DC1-48E6-8991-EB1684AAB8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8FFB4-CB37-432C-9737-86F81CC14F59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1F8B6-0DC1-48E6-8991-EB1684AAB8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8FFB4-CB37-432C-9737-86F81CC14F59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1F8B6-0DC1-48E6-8991-EB1684AAB8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8FFB4-CB37-432C-9737-86F81CC14F59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41F8B6-0DC1-48E6-8991-EB1684AAB8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8FFB4-CB37-432C-9737-86F81CC14F59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1F8B6-0DC1-48E6-8991-EB1684AAB83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8FFB4-CB37-432C-9737-86F81CC14F59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1F8B6-0DC1-48E6-8991-EB1684AAB8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8FFB4-CB37-432C-9737-86F81CC14F59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1F8B6-0DC1-48E6-8991-EB1684AAB8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8FFB4-CB37-432C-9737-86F81CC14F59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1F8B6-0DC1-48E6-8991-EB1684AAB8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4464028"/>
            <a:ext cx="6858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3694376"/>
            <a:ext cx="6858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8FFB4-CB37-432C-9737-86F81CC14F59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1F8B6-0DC1-48E6-8991-EB1684AAB8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8FFB4-CB37-432C-9737-86F81CC14F59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1F8B6-0DC1-48E6-8991-EB1684AAB8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4464028"/>
            <a:ext cx="6858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3693675"/>
            <a:ext cx="6858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8FFB4-CB37-432C-9737-86F81CC14F59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1F8B6-0DC1-48E6-8991-EB1684AAB8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825625"/>
            <a:ext cx="3768912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825625"/>
            <a:ext cx="377547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8FFB4-CB37-432C-9737-86F81CC14F59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1F8B6-0DC1-48E6-8991-EB1684AAB8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681163"/>
            <a:ext cx="3768912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2505075"/>
            <a:ext cx="3768912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0" y="1681163"/>
            <a:ext cx="3776661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0" y="2505075"/>
            <a:ext cx="377666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8FFB4-CB37-432C-9737-86F81CC14F59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1F8B6-0DC1-48E6-8991-EB1684AAB8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8FFB4-CB37-432C-9737-86F81CC14F59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1F8B6-0DC1-48E6-8991-EB1684AAB8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8FFB4-CB37-432C-9737-86F81CC14F59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1F8B6-0DC1-48E6-8991-EB1684AAB8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8FFB4-CB37-432C-9737-86F81CC14F59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1F8B6-0DC1-48E6-8991-EB1684AAB83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8FFB4-CB37-432C-9737-86F81CC14F59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1F8B6-0DC1-48E6-8991-EB1684AAB8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8FFB4-CB37-432C-9737-86F81CC14F59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1F8B6-0DC1-48E6-8991-EB1684AAB8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367161"/>
            <a:ext cx="78867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987426"/>
            <a:ext cx="78867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5186516"/>
            <a:ext cx="7885509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8FFB4-CB37-432C-9737-86F81CC14F59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1F8B6-0DC1-48E6-8991-EB1684AAB8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489399"/>
            <a:ext cx="7885509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8FFB4-CB37-432C-9737-86F81CC14F59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1F8B6-0DC1-48E6-8991-EB1684AAB8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365125"/>
            <a:ext cx="6977064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4501729"/>
            <a:ext cx="7884318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8FFB4-CB37-432C-9737-86F81CC14F59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1F8B6-0DC1-48E6-8991-EB1684AAB83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33283" y="786824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274320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326968"/>
            <a:ext cx="78867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850581"/>
            <a:ext cx="7885509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8FFB4-CB37-432C-9737-86F81CC14F59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1F8B6-0DC1-48E6-8991-EB1684AAB8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1" y="188595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598" y="257175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0996" y="1885950"/>
            <a:ext cx="220218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257175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77" y="1885950"/>
            <a:ext cx="2199085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77" y="257175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8FFB4-CB37-432C-9737-86F81CC14F59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1F8B6-0DC1-48E6-8991-EB1684AAB8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4297503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2256354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4873766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8" y="4297503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56354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3" y="4873765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2" y="4297503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1" y="2256354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8" y="4873763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8FFB4-CB37-432C-9737-86F81CC14F59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1F8B6-0DC1-48E6-8991-EB1684AAB8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8FFB4-CB37-432C-9737-86F81CC14F59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1F8B6-0DC1-48E6-8991-EB1684AAB8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8FFB4-CB37-432C-9737-86F81CC14F59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1F8B6-0DC1-48E6-8991-EB1684AAB8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8FFB4-CB37-432C-9737-86F81CC14F59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1F8B6-0DC1-48E6-8991-EB1684AAB83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8FFB4-CB37-432C-9737-86F81CC14F59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1F8B6-0DC1-48E6-8991-EB1684AAB8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8FFB4-CB37-432C-9737-86F81CC14F59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1F8B6-0DC1-48E6-8991-EB1684AAB83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8FFB4-CB37-432C-9737-86F81CC14F59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1F8B6-0DC1-48E6-8991-EB1684AAB8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8FFB4-CB37-432C-9737-86F81CC14F59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1F8B6-0DC1-48E6-8991-EB1684AAB83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8FFB4-CB37-432C-9737-86F81CC14F59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1F8B6-0DC1-48E6-8991-EB1684AAB8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8FFB4-CB37-432C-9737-86F81CC14F59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1F8B6-0DC1-48E6-8991-EB1684AAB8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8FFB4-CB37-432C-9737-86F81CC14F59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1F8B6-0DC1-48E6-8991-EB1684AAB8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8FFB4-CB37-432C-9737-86F81CC14F59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1F8B6-0DC1-48E6-8991-EB1684AAB834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8FFB4-CB37-432C-9737-86F81CC14F59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1F8B6-0DC1-48E6-8991-EB1684AAB834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8FFB4-CB37-432C-9737-86F81CC14F59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1F8B6-0DC1-48E6-8991-EB1684AAB8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8FFB4-CB37-432C-9737-86F81CC14F59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1F8B6-0DC1-48E6-8991-EB1684AAB834}" type="slidenum">
              <a:rPr lang="en-US" smtClean="0"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8FFB4-CB37-432C-9737-86F81CC14F59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1F8B6-0DC1-48E6-8991-EB1684AAB834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8FFB4-CB37-432C-9737-86F81CC14F59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1F8B6-0DC1-48E6-8991-EB1684AAB8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8FFB4-CB37-432C-9737-86F81CC14F59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1F8B6-0DC1-48E6-8991-EB1684AAB83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8FFB4-CB37-432C-9737-86F81CC14F59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1F8B6-0DC1-48E6-8991-EB1684AAB8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8FFB4-CB37-432C-9737-86F81CC14F59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1F8B6-0DC1-48E6-8991-EB1684AAB83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8FFB4-CB37-432C-9737-86F81CC14F59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1F8B6-0DC1-48E6-8991-EB1684AAB8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8FFB4-CB37-432C-9737-86F81CC14F59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1F8B6-0DC1-48E6-8991-EB1684AAB8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8FFB4-CB37-432C-9737-86F81CC14F59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1F8B6-0DC1-48E6-8991-EB1684AAB8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8FFB4-CB37-432C-9737-86F81CC14F59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1F8B6-0DC1-48E6-8991-EB1684AAB834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8FFB4-CB37-432C-9737-86F81CC14F59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1F8B6-0DC1-48E6-8991-EB1684AAB834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8FFB4-CB37-432C-9737-86F81CC14F59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1F8B6-0DC1-48E6-8991-EB1684AAB834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8FFB4-CB37-432C-9737-86F81CC14F59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1F8B6-0DC1-48E6-8991-EB1684AAB8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8FFB4-CB37-432C-9737-86F81CC14F59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1F8B6-0DC1-48E6-8991-EB1684AAB834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8FFB4-CB37-432C-9737-86F81CC14F59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41F8B6-0DC1-48E6-8991-EB1684AAB834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8FFB4-CB37-432C-9737-86F81CC14F59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41F8B6-0DC1-48E6-8991-EB1684AAB834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8FFB4-CB37-432C-9737-86F81CC14F59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41F8B6-0DC1-48E6-8991-EB1684AAB83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8FFB4-CB37-432C-9737-86F81CC14F59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41F8B6-0DC1-48E6-8991-EB1684AAB83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8FFB4-CB37-432C-9737-86F81CC14F59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41F8B6-0DC1-48E6-8991-EB1684AAB834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8FFB4-CB37-432C-9737-86F81CC14F59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41F8B6-0DC1-48E6-8991-EB1684AAB83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8FFB4-CB37-432C-9737-86F81CC14F59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41F8B6-0DC1-48E6-8991-EB1684AAB83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8FFB4-CB37-432C-9737-86F81CC14F59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41F8B6-0DC1-48E6-8991-EB1684AAB834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8FFB4-CB37-432C-9737-86F81CC14F59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1F8B6-0DC1-48E6-8991-EB1684AAB8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8FFB4-CB37-432C-9737-86F81CC14F59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41F8B6-0DC1-48E6-8991-EB1684AAB834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8FFB4-CB37-432C-9737-86F81CC14F59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1F8B6-0DC1-48E6-8991-EB1684AAB8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8FFB4-CB37-432C-9737-86F81CC14F59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1F8B6-0DC1-48E6-8991-EB1684AAB8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8FFB4-CB37-432C-9737-86F81CC14F59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1F8B6-0DC1-48E6-8991-EB1684AAB8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42720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8FFB4-CB37-432C-9737-86F81CC14F59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1F8B6-0DC1-48E6-8991-EB1684AAB8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4528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8FFB4-CB37-432C-9737-86F81CC14F59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1F8B6-0DC1-48E6-8991-EB1684AAB8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01987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8FFB4-CB37-432C-9737-86F81CC14F59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1F8B6-0DC1-48E6-8991-EB1684AAB8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69539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8FFB4-CB37-432C-9737-86F81CC14F59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1F8B6-0DC1-48E6-8991-EB1684AAB8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9654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8FFB4-CB37-432C-9737-86F81CC14F59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1F8B6-0DC1-48E6-8991-EB1684AAB8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04846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8FFB4-CB37-432C-9737-86F81CC14F59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1F8B6-0DC1-48E6-8991-EB1684AAB8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11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8FFB4-CB37-432C-9737-86F81CC14F59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1F8B6-0DC1-48E6-8991-EB1684AAB8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8FFB4-CB37-432C-9737-86F81CC14F59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1F8B6-0DC1-48E6-8991-EB1684AAB8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97699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8FFB4-CB37-432C-9737-86F81CC14F59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1F8B6-0DC1-48E6-8991-EB1684AAB8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76860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8FFB4-CB37-432C-9737-86F81CC14F59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1F8B6-0DC1-48E6-8991-EB1684AAB8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27747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8FFB4-CB37-432C-9737-86F81CC14F59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1F8B6-0DC1-48E6-8991-EB1684AAB8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354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8FFB4-CB37-432C-9737-86F81CC14F59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1F8B6-0DC1-48E6-8991-EB1684AAB8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CD98FFB4-CB37-432C-9737-86F81CC14F59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641F8B6-0DC1-48E6-8991-EB1684AAB83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CD98FFB4-CB37-432C-9737-86F81CC14F59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641F8B6-0DC1-48E6-8991-EB1684AAB83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825625"/>
            <a:ext cx="76753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CD98FFB4-CB37-432C-9737-86F81CC14F59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B641F8B6-0DC1-48E6-8991-EB1684AAB834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05" r:id="rId1"/>
    <p:sldLayoutId id="2147484106" r:id="rId2"/>
    <p:sldLayoutId id="2147484107" r:id="rId3"/>
    <p:sldLayoutId id="2147484108" r:id="rId4"/>
    <p:sldLayoutId id="2147484109" r:id="rId5"/>
    <p:sldLayoutId id="2147484110" r:id="rId6"/>
    <p:sldLayoutId id="2147484111" r:id="rId7"/>
    <p:sldLayoutId id="2147484112" r:id="rId8"/>
    <p:sldLayoutId id="2147484113" r:id="rId9"/>
    <p:sldLayoutId id="2147484114" r:id="rId10"/>
    <p:sldLayoutId id="2147484115" r:id="rId11"/>
    <p:sldLayoutId id="2147484116" r:id="rId12"/>
    <p:sldLayoutId id="2147484117" r:id="rId13"/>
    <p:sldLayoutId id="2147484118" r:id="rId14"/>
    <p:sldLayoutId id="2147484119" r:id="rId15"/>
    <p:sldLayoutId id="2147484120" r:id="rId16"/>
    <p:sldLayoutId id="2147484121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CD98FFB4-CB37-432C-9737-86F81CC14F59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641F8B6-0DC1-48E6-8991-EB1684AAB834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6" r:id="rId1"/>
    <p:sldLayoutId id="2147484137" r:id="rId2"/>
    <p:sldLayoutId id="2147484138" r:id="rId3"/>
    <p:sldLayoutId id="2147484139" r:id="rId4"/>
    <p:sldLayoutId id="2147484140" r:id="rId5"/>
    <p:sldLayoutId id="2147484141" r:id="rId6"/>
    <p:sldLayoutId id="2147484142" r:id="rId7"/>
    <p:sldLayoutId id="2147484143" r:id="rId8"/>
    <p:sldLayoutId id="2147484144" r:id="rId9"/>
    <p:sldLayoutId id="2147484145" r:id="rId10"/>
    <p:sldLayoutId id="214748414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CD98FFB4-CB37-432C-9737-86F81CC14F59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641F8B6-0DC1-48E6-8991-EB1684AAB834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8" r:id="rId1"/>
    <p:sldLayoutId id="2147484149" r:id="rId2"/>
    <p:sldLayoutId id="2147484150" r:id="rId3"/>
    <p:sldLayoutId id="2147484151" r:id="rId4"/>
    <p:sldLayoutId id="2147484152" r:id="rId5"/>
    <p:sldLayoutId id="2147484153" r:id="rId6"/>
    <p:sldLayoutId id="2147484154" r:id="rId7"/>
    <p:sldLayoutId id="2147484155" r:id="rId8"/>
    <p:sldLayoutId id="2147484156" r:id="rId9"/>
    <p:sldLayoutId id="2147484157" r:id="rId10"/>
    <p:sldLayoutId id="214748415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CD98FFB4-CB37-432C-9737-86F81CC14F59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641F8B6-0DC1-48E6-8991-EB1684AAB834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60" r:id="rId1"/>
    <p:sldLayoutId id="2147484161" r:id="rId2"/>
    <p:sldLayoutId id="2147484162" r:id="rId3"/>
    <p:sldLayoutId id="2147484163" r:id="rId4"/>
    <p:sldLayoutId id="2147484164" r:id="rId5"/>
    <p:sldLayoutId id="2147484165" r:id="rId6"/>
    <p:sldLayoutId id="2147484166" r:id="rId7"/>
    <p:sldLayoutId id="2147484167" r:id="rId8"/>
    <p:sldLayoutId id="2147484168" r:id="rId9"/>
    <p:sldLayoutId id="2147484169" r:id="rId10"/>
    <p:sldLayoutId id="2147484170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98FFB4-CB37-432C-9737-86F81CC14F59}" type="datetimeFigureOut">
              <a:rPr lang="en-US" smtClean="0"/>
              <a:t>8/18/2017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41F8B6-0DC1-48E6-8991-EB1684AAB8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434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2" r:id="rId1"/>
    <p:sldLayoutId id="2147484173" r:id="rId2"/>
    <p:sldLayoutId id="2147484174" r:id="rId3"/>
    <p:sldLayoutId id="2147484175" r:id="rId4"/>
    <p:sldLayoutId id="2147484176" r:id="rId5"/>
    <p:sldLayoutId id="2147484177" r:id="rId6"/>
    <p:sldLayoutId id="2147484178" r:id="rId7"/>
    <p:sldLayoutId id="2147484179" r:id="rId8"/>
    <p:sldLayoutId id="2147484180" r:id="rId9"/>
    <p:sldLayoutId id="2147484181" r:id="rId10"/>
    <p:sldLayoutId id="214748418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34000" y="5029200"/>
            <a:ext cx="3505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Arial Rounded MT Bold" pitchFamily="34" charset="0"/>
              </a:rPr>
              <a:t>By: </a:t>
            </a:r>
            <a:r>
              <a:rPr lang="en-US" sz="3200" dirty="0" err="1" smtClean="0">
                <a:solidFill>
                  <a:schemeClr val="bg1"/>
                </a:solidFill>
                <a:latin typeface="Arial Rounded MT Bold" pitchFamily="34" charset="0"/>
              </a:rPr>
              <a:t>Sharan</a:t>
            </a:r>
            <a:r>
              <a:rPr lang="en-US" sz="3200" dirty="0" smtClean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Arial Rounded MT Bold" pitchFamily="34" charset="0"/>
              </a:rPr>
              <a:t>D’sa</a:t>
            </a:r>
            <a:endParaRPr lang="en-US" sz="3200" dirty="0" smtClean="0">
              <a:solidFill>
                <a:schemeClr val="bg1"/>
              </a:solidFill>
              <a:latin typeface="Arial Rounded MT Bold" pitchFamily="34" charset="0"/>
            </a:endParaRPr>
          </a:p>
          <a:p>
            <a:r>
              <a:rPr lang="en-US" sz="3200" dirty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latin typeface="Arial Rounded MT Bold" pitchFamily="34" charset="0"/>
              </a:rPr>
              <a:t>      3</a:t>
            </a:r>
            <a:r>
              <a:rPr lang="en-US" sz="3200" baseline="30000" dirty="0" smtClean="0">
                <a:solidFill>
                  <a:schemeClr val="bg1"/>
                </a:solidFill>
                <a:latin typeface="Arial Rounded MT Bold" pitchFamily="34" charset="0"/>
              </a:rPr>
              <a:t>rd</a:t>
            </a:r>
            <a:r>
              <a:rPr lang="en-US" sz="3200" dirty="0" smtClean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Arial Rounded MT Bold" pitchFamily="34" charset="0"/>
              </a:rPr>
              <a:t>Bcom</a:t>
            </a:r>
            <a:r>
              <a:rPr lang="en-US" sz="3200" dirty="0" smtClean="0">
                <a:solidFill>
                  <a:schemeClr val="bg1"/>
                </a:solidFill>
                <a:latin typeface="Arial Rounded MT Bold" pitchFamily="34" charset="0"/>
              </a:rPr>
              <a:t> A</a:t>
            </a:r>
          </a:p>
          <a:p>
            <a:r>
              <a:rPr lang="en-US" sz="3200" dirty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latin typeface="Arial Rounded MT Bold" pitchFamily="34" charset="0"/>
              </a:rPr>
              <a:t>      155430376</a:t>
            </a:r>
          </a:p>
          <a:p>
            <a:r>
              <a:rPr lang="en-US" sz="3200" dirty="0">
                <a:solidFill>
                  <a:schemeClr val="bg1"/>
                </a:solidFill>
                <a:latin typeface="Arial Rounded MT Bold" pitchFamily="34" charset="0"/>
              </a:rPr>
              <a:t> </a:t>
            </a:r>
            <a:endParaRPr lang="en-US" sz="3200" dirty="0" smtClean="0">
              <a:solidFill>
                <a:schemeClr val="bg1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3648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Products and Services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566" y="2238704"/>
            <a:ext cx="4638675" cy="358140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52600"/>
            <a:ext cx="4495800" cy="4038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648200" y="6096000"/>
            <a:ext cx="426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u="sng" dirty="0" err="1" smtClean="0"/>
              <a:t>JioFi</a:t>
            </a:r>
            <a:endParaRPr lang="en-US" sz="4800" b="1" u="sng" dirty="0"/>
          </a:p>
        </p:txBody>
      </p:sp>
      <p:sp>
        <p:nvSpPr>
          <p:cNvPr id="9" name="TextBox 8"/>
          <p:cNvSpPr txBox="1"/>
          <p:nvPr/>
        </p:nvSpPr>
        <p:spPr>
          <a:xfrm>
            <a:off x="152400" y="6096000"/>
            <a:ext cx="396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u="sng" dirty="0" err="1" smtClean="0"/>
              <a:t>Jio</a:t>
            </a:r>
            <a:r>
              <a:rPr lang="en-US" sz="4800" b="1" u="sng" dirty="0" smtClean="0"/>
              <a:t> LYF </a:t>
            </a:r>
            <a:endParaRPr lang="en-US" sz="4800" b="1" u="sng" dirty="0"/>
          </a:p>
        </p:txBody>
      </p:sp>
    </p:spTree>
    <p:extLst>
      <p:ext uri="{BB962C8B-B14F-4D97-AF65-F5344CB8AC3E}">
        <p14:creationId xmlns:p14="http://schemas.microsoft.com/office/powerpoint/2010/main" val="754140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98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8" y="0"/>
            <a:ext cx="9146628" cy="682647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56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208054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667000"/>
            <a:ext cx="7277100" cy="3657599"/>
          </a:xfrm>
        </p:spPr>
        <p:txBody>
          <a:bodyPr>
            <a:noAutofit/>
          </a:bodyPr>
          <a:lstStyle/>
          <a:p>
            <a:endParaRPr lang="en-US" sz="3200" dirty="0" smtClean="0"/>
          </a:p>
          <a:p>
            <a:endParaRPr lang="en-US" sz="3200" dirty="0"/>
          </a:p>
          <a:p>
            <a:endParaRPr lang="en-US" sz="3200" dirty="0" smtClean="0"/>
          </a:p>
          <a:p>
            <a:pPr>
              <a:buFont typeface="Wingdings" pitchFamily="2" charset="2"/>
              <a:buChar char="v"/>
            </a:pPr>
            <a:r>
              <a:rPr lang="en-US" sz="3200" dirty="0" smtClean="0"/>
              <a:t>Brand ambassador - Shah </a:t>
            </a:r>
            <a:r>
              <a:rPr lang="en-US" sz="3200" dirty="0" err="1" smtClean="0"/>
              <a:t>Rukh</a:t>
            </a:r>
            <a:r>
              <a:rPr lang="en-US" sz="3200" dirty="0" smtClean="0"/>
              <a:t> Khan</a:t>
            </a:r>
          </a:p>
          <a:p>
            <a:endParaRPr lang="en-US" sz="3200" dirty="0"/>
          </a:p>
          <a:p>
            <a:pPr>
              <a:buFont typeface="Wingdings" pitchFamily="2" charset="2"/>
              <a:buChar char="v"/>
            </a:pPr>
            <a:r>
              <a:rPr lang="en-US" sz="3200" dirty="0" smtClean="0"/>
              <a:t>Initially it was distributed for </a:t>
            </a:r>
            <a:r>
              <a:rPr lang="en-US" sz="3200" b="1" i="1" u="sng" dirty="0" smtClean="0"/>
              <a:t>FREE</a:t>
            </a:r>
          </a:p>
          <a:p>
            <a:endParaRPr lang="en-US" sz="3200" dirty="0"/>
          </a:p>
          <a:p>
            <a:pPr>
              <a:buFont typeface="Wingdings" pitchFamily="2" charset="2"/>
              <a:buChar char="v"/>
            </a:pPr>
            <a:r>
              <a:rPr lang="en-US" sz="3200" dirty="0" smtClean="0"/>
              <a:t>Packages were cheaper than the competitors </a:t>
            </a:r>
          </a:p>
          <a:p>
            <a:endParaRPr lang="en-US" sz="3200" dirty="0"/>
          </a:p>
          <a:p>
            <a:endParaRPr lang="en-US" sz="32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9200" y="0"/>
            <a:ext cx="11506200" cy="279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599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-381000"/>
            <a:ext cx="8229600" cy="6934199"/>
          </a:xfrm>
        </p:spPr>
        <p:txBody>
          <a:bodyPr>
            <a:normAutofit lnSpcReduction="10000"/>
          </a:bodyPr>
          <a:lstStyle/>
          <a:p>
            <a:endParaRPr lang="en-US" sz="4000" dirty="0" smtClean="0"/>
          </a:p>
          <a:p>
            <a:r>
              <a:rPr lang="en-US" sz="4000" dirty="0" smtClean="0"/>
              <a:t>Special discounts for the students</a:t>
            </a:r>
          </a:p>
          <a:p>
            <a:pPr marL="18288" indent="0">
              <a:buNone/>
            </a:pPr>
            <a:r>
              <a:rPr lang="en-US" sz="4000" dirty="0" smtClean="0"/>
              <a:t> </a:t>
            </a:r>
          </a:p>
          <a:p>
            <a:r>
              <a:rPr lang="en-US" sz="4000" dirty="0" smtClean="0"/>
              <a:t>Lifetime free voice calls and messages</a:t>
            </a:r>
          </a:p>
          <a:p>
            <a:pPr marL="18288" indent="0">
              <a:buNone/>
            </a:pPr>
            <a:r>
              <a:rPr lang="en-US" sz="4000" dirty="0" smtClean="0"/>
              <a:t> </a:t>
            </a:r>
          </a:p>
          <a:p>
            <a:r>
              <a:rPr lang="en-US" sz="4000" dirty="0" err="1" smtClean="0"/>
              <a:t>Aadar</a:t>
            </a:r>
            <a:r>
              <a:rPr lang="en-US" sz="4000" dirty="0"/>
              <a:t>-</a:t>
            </a:r>
            <a:r>
              <a:rPr lang="en-US" sz="4000" dirty="0" smtClean="0"/>
              <a:t>based activation</a:t>
            </a:r>
          </a:p>
          <a:p>
            <a:endParaRPr lang="en-US" sz="4000" dirty="0" smtClean="0"/>
          </a:p>
          <a:p>
            <a:r>
              <a:rPr lang="en-US" sz="4000" dirty="0" smtClean="0"/>
              <a:t>Best  network with lowest data rates globally </a:t>
            </a:r>
            <a:endParaRPr lang="en-US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62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914400" y="1600200"/>
            <a:ext cx="6400800" cy="14732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tx1"/>
                </a:solidFill>
                <a:latin typeface="Cooper Black" pitchFamily="18" charset="0"/>
              </a:rPr>
              <a:t>Thank </a:t>
            </a:r>
          </a:p>
          <a:p>
            <a:r>
              <a:rPr lang="en-US" sz="3600" dirty="0" smtClean="0">
                <a:solidFill>
                  <a:schemeClr val="tx1"/>
                </a:solidFill>
                <a:latin typeface="Cooper Black" pitchFamily="18" charset="0"/>
              </a:rPr>
              <a:t>You</a:t>
            </a:r>
            <a:endParaRPr lang="en-US" sz="3600" dirty="0">
              <a:solidFill>
                <a:schemeClr val="tx1"/>
              </a:solidFill>
              <a:latin typeface="Cooper Black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93" y="-457200"/>
            <a:ext cx="9144000" cy="61721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88173" y="5871079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Ja</a:t>
            </a:r>
            <a:r>
              <a:rPr lang="en-US" sz="3600" dirty="0" smtClean="0"/>
              <a:t> Beta,         </a:t>
            </a:r>
            <a:r>
              <a:rPr lang="en-US" sz="3600" dirty="0" err="1" smtClean="0"/>
              <a:t>Apni</a:t>
            </a:r>
            <a:r>
              <a:rPr lang="en-US" sz="3600" dirty="0" smtClean="0"/>
              <a:t> </a:t>
            </a:r>
            <a:r>
              <a:rPr lang="en-US" sz="3600" dirty="0" err="1" smtClean="0"/>
              <a:t>Zindagi</a:t>
            </a:r>
            <a:endParaRPr lang="en-US" sz="3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90" b="-4990"/>
          <a:stretch/>
        </p:blipFill>
        <p:spPr>
          <a:xfrm>
            <a:off x="4159469" y="5871079"/>
            <a:ext cx="762000" cy="762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600" y="1066800"/>
            <a:ext cx="3689131" cy="2431435"/>
          </a:xfrm>
          <a:prstGeom prst="rect">
            <a:avLst/>
          </a:prstGeom>
          <a:noFill/>
        </p:spPr>
        <p:txBody>
          <a:bodyPr wrap="square" lIns="0" rtlCol="0">
            <a:spAutoFit/>
            <a:scene3d>
              <a:camera prst="orthographicFront">
                <a:rot lat="0" lon="0" rev="1800000"/>
              </a:camera>
              <a:lightRig rig="threePt" dir="t"/>
            </a:scene3d>
          </a:bodyPr>
          <a:lstStyle/>
          <a:p>
            <a:pPr algn="ctr"/>
            <a:r>
              <a:rPr lang="en-US" sz="8000" dirty="0" smtClean="0">
                <a:solidFill>
                  <a:srgbClr val="002060"/>
                </a:solidFill>
                <a:latin typeface="Cooper Black" pitchFamily="18" charset="0"/>
              </a:rPr>
              <a:t>Thank</a:t>
            </a:r>
            <a:endParaRPr lang="en-US" sz="7200" dirty="0" smtClean="0">
              <a:solidFill>
                <a:srgbClr val="002060"/>
              </a:solidFill>
              <a:latin typeface="Cooper Black" pitchFamily="18" charset="0"/>
            </a:endParaRPr>
          </a:p>
          <a:p>
            <a:pPr algn="ctr"/>
            <a:r>
              <a:rPr lang="en-US" sz="7200" dirty="0" smtClean="0">
                <a:solidFill>
                  <a:srgbClr val="002060"/>
                </a:solidFill>
                <a:latin typeface="Cooper Black" pitchFamily="18" charset="0"/>
              </a:rPr>
              <a:t>you</a:t>
            </a:r>
            <a:endParaRPr lang="en-US" sz="7200" dirty="0">
              <a:solidFill>
                <a:srgbClr val="002060"/>
              </a:solidFill>
              <a:latin typeface="Cooper Blac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018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414" y="2286000"/>
            <a:ext cx="8229600" cy="4606159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002060"/>
                </a:solidFill>
              </a:rPr>
              <a:t>Reliance is a Holding company</a:t>
            </a: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endParaRPr lang="en-US" sz="2800" dirty="0">
              <a:solidFill>
                <a:srgbClr val="002060"/>
              </a:solidFill>
            </a:endParaRP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002060"/>
                </a:solidFill>
              </a:rPr>
              <a:t>Its headquarters is located in Mumbai</a:t>
            </a:r>
          </a:p>
          <a:p>
            <a:pPr>
              <a:buFont typeface="Wingdings" pitchFamily="2" charset="2"/>
              <a:buChar char="Ø"/>
            </a:pPr>
            <a:endParaRPr lang="en-US" sz="2800" dirty="0">
              <a:solidFill>
                <a:srgbClr val="002060"/>
              </a:solidFill>
            </a:endParaRP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002060"/>
                </a:solidFill>
              </a:rPr>
              <a:t>It is the most profitable company in India </a:t>
            </a:r>
          </a:p>
          <a:p>
            <a:pPr>
              <a:buFont typeface="Wingdings" pitchFamily="2" charset="2"/>
              <a:buChar char="Ø"/>
            </a:pPr>
            <a:endParaRPr lang="en-US" sz="2800" dirty="0">
              <a:solidFill>
                <a:srgbClr val="002060"/>
              </a:solidFill>
            </a:endParaRP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002060"/>
                </a:solidFill>
              </a:rPr>
              <a:t>With earnings of more than 300 billion dollars and assets of 7000 billion dollars, its pays for 5% of India's income tax </a:t>
            </a:r>
          </a:p>
          <a:p>
            <a:pPr>
              <a:buFont typeface="Wingdings" pitchFamily="2" charset="2"/>
              <a:buChar char="Ø"/>
            </a:pPr>
            <a:endParaRPr lang="en-US" sz="2800" dirty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Ø"/>
            </a:pP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940" b="-46532"/>
          <a:stretch/>
        </p:blipFill>
        <p:spPr>
          <a:xfrm>
            <a:off x="457200" y="228600"/>
            <a:ext cx="8332076" cy="246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65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159" y="7883"/>
            <a:ext cx="9178159" cy="581164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5631548"/>
            <a:ext cx="8229600" cy="1252728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Cooper Black" pitchFamily="18" charset="0"/>
              </a:rPr>
              <a:t>CCEI</a:t>
            </a:r>
            <a:r>
              <a:rPr lang="en-US" sz="3200" dirty="0" smtClean="0">
                <a:solidFill>
                  <a:schemeClr val="tx1"/>
                </a:solidFill>
                <a:latin typeface="Cooper Black" pitchFamily="18" charset="0"/>
              </a:rPr>
              <a:t>CEO of Reliance Industries Ltd</a:t>
            </a:r>
            <a:endParaRPr lang="en-US" sz="3200" dirty="0">
              <a:latin typeface="Cooper Blac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3866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Jio is a mobile network operator in India </a:t>
            </a:r>
          </a:p>
          <a:p>
            <a:endParaRPr lang="en-US" dirty="0" smtClean="0"/>
          </a:p>
          <a:p>
            <a:r>
              <a:rPr lang="en-US" dirty="0" smtClean="0"/>
              <a:t>Reliance </a:t>
            </a:r>
            <a:r>
              <a:rPr lang="en-US" dirty="0" err="1" smtClean="0"/>
              <a:t>Jio’s</a:t>
            </a:r>
            <a:r>
              <a:rPr lang="en-US" dirty="0" smtClean="0"/>
              <a:t> official name is ‘Reliance </a:t>
            </a:r>
            <a:r>
              <a:rPr lang="en-US" dirty="0" err="1" smtClean="0"/>
              <a:t>Jio</a:t>
            </a:r>
            <a:r>
              <a:rPr lang="en-US" dirty="0" smtClean="0"/>
              <a:t> </a:t>
            </a:r>
            <a:r>
              <a:rPr lang="en-US" dirty="0" err="1" smtClean="0"/>
              <a:t>Infocomm</a:t>
            </a:r>
            <a:r>
              <a:rPr lang="en-US" dirty="0" smtClean="0"/>
              <a:t> Limited’ (RJIL)</a:t>
            </a:r>
          </a:p>
          <a:p>
            <a:endParaRPr lang="en-US" dirty="0" smtClean="0"/>
          </a:p>
          <a:p>
            <a:r>
              <a:rPr lang="en-US" dirty="0" smtClean="0"/>
              <a:t>It provides wireless 4G service network</a:t>
            </a:r>
          </a:p>
          <a:p>
            <a:endParaRPr lang="en-US" dirty="0" smtClean="0"/>
          </a:p>
          <a:p>
            <a:r>
              <a:rPr lang="en-US" dirty="0" smtClean="0"/>
              <a:t>It is owned by ‘Reliance Industries Ltd’ It was incorporated in 2007 and is based in Mumbai, India</a:t>
            </a:r>
            <a:br>
              <a:rPr lang="en-US" dirty="0" smtClean="0"/>
            </a:b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542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71709" cy="688570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981200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054" y="228600"/>
            <a:ext cx="8229600" cy="1143000"/>
          </a:xfrm>
        </p:spPr>
        <p:txBody>
          <a:bodyPr/>
          <a:lstStyle/>
          <a:p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480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1" r="21997" b="17329"/>
          <a:stretch/>
        </p:blipFill>
        <p:spPr>
          <a:xfrm>
            <a:off x="0" y="-1"/>
            <a:ext cx="9143999" cy="72683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6174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23622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83"/>
          <a:stretch/>
        </p:blipFill>
        <p:spPr>
          <a:xfrm>
            <a:off x="1" y="2362201"/>
            <a:ext cx="9143998" cy="24336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504011"/>
            <a:ext cx="9143998" cy="2658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693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362200"/>
            <a:ext cx="8229600" cy="1143000"/>
          </a:xfrm>
        </p:spPr>
        <p:txBody>
          <a:bodyPr/>
          <a:lstStyle/>
          <a:p>
            <a:pPr algn="ctr"/>
            <a:r>
              <a:rPr lang="en-US" sz="5400" dirty="0" smtClean="0">
                <a:latin typeface="Algerian" pitchFamily="82" charset="0"/>
              </a:rPr>
              <a:t>Digital Vision</a:t>
            </a:r>
            <a:endParaRPr lang="en-US" sz="5400" dirty="0">
              <a:latin typeface="Algerian" pitchFamily="8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6" b="-6668"/>
          <a:stretch/>
        </p:blipFill>
        <p:spPr>
          <a:xfrm>
            <a:off x="5255" y="0"/>
            <a:ext cx="9138745" cy="7315200"/>
          </a:xfrm>
        </p:spPr>
      </p:pic>
    </p:spTree>
    <p:extLst>
      <p:ext uri="{BB962C8B-B14F-4D97-AF65-F5344CB8AC3E}">
        <p14:creationId xmlns:p14="http://schemas.microsoft.com/office/powerpoint/2010/main" val="3520421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6051550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657600" y="789589"/>
            <a:ext cx="5486400" cy="594360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India is going Digital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It need Digital tools and skills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India cannot be left behind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India is ranked 155</a:t>
            </a:r>
            <a:r>
              <a:rPr lang="en-US" sz="2400" baseline="30000" dirty="0" smtClean="0"/>
              <a:t>th</a:t>
            </a:r>
            <a:r>
              <a:rPr lang="en-US" sz="2400" dirty="0"/>
              <a:t> </a:t>
            </a:r>
            <a:r>
              <a:rPr lang="en-US" sz="2400" dirty="0" smtClean="0"/>
              <a:t>of 230 countries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err="1" smtClean="0"/>
              <a:t>Jio</a:t>
            </a:r>
            <a:r>
              <a:rPr lang="en-US" sz="2400" dirty="0" smtClean="0"/>
              <a:t> will help take India to the  one of the top 10 spots globally.</a:t>
            </a:r>
            <a:endParaRPr lang="en-US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26276" y="-21021"/>
            <a:ext cx="3476631" cy="4602163"/>
          </a:xfrm>
        </p:spPr>
        <p:txBody>
          <a:bodyPr>
            <a:noAutofit/>
          </a:bodyPr>
          <a:lstStyle/>
          <a:p>
            <a:pPr algn="ctr"/>
            <a:endParaRPr lang="en-US" sz="4400" dirty="0" smtClean="0">
              <a:solidFill>
                <a:schemeClr val="tx1">
                  <a:lumMod val="75000"/>
                </a:schemeClr>
              </a:solidFill>
              <a:latin typeface="Algerian" pitchFamily="82" charset="0"/>
            </a:endParaRPr>
          </a:p>
          <a:p>
            <a:pPr algn="ctr"/>
            <a:endParaRPr lang="en-US" sz="4400" dirty="0" smtClean="0">
              <a:solidFill>
                <a:schemeClr val="tx1">
                  <a:lumMod val="75000"/>
                </a:schemeClr>
              </a:solidFill>
              <a:latin typeface="Algerian" pitchFamily="82" charset="0"/>
            </a:endParaRPr>
          </a:p>
          <a:p>
            <a:pPr algn="ctr"/>
            <a:endParaRPr lang="en-US" sz="4400" dirty="0">
              <a:solidFill>
                <a:schemeClr val="tx1">
                  <a:lumMod val="75000"/>
                </a:schemeClr>
              </a:solidFill>
              <a:latin typeface="Algerian" pitchFamily="82" charset="0"/>
            </a:endParaRPr>
          </a:p>
          <a:p>
            <a:pPr algn="ctr"/>
            <a:endParaRPr lang="en-US" sz="4400" dirty="0" smtClean="0">
              <a:solidFill>
                <a:schemeClr val="tx1">
                  <a:lumMod val="75000"/>
                </a:schemeClr>
              </a:solidFill>
              <a:latin typeface="Algerian" pitchFamily="82" charset="0"/>
            </a:endParaRPr>
          </a:p>
          <a:p>
            <a:pPr algn="ctr"/>
            <a:r>
              <a:rPr lang="en-US" sz="4400" dirty="0" smtClean="0">
                <a:solidFill>
                  <a:schemeClr val="tx1">
                    <a:lumMod val="75000"/>
                  </a:schemeClr>
                </a:solidFill>
                <a:latin typeface="Algerian" pitchFamily="82" charset="0"/>
              </a:rPr>
              <a:t>Digital</a:t>
            </a:r>
          </a:p>
          <a:p>
            <a:pPr algn="ctr"/>
            <a:r>
              <a:rPr lang="en-US" sz="4400" dirty="0" smtClean="0">
                <a:solidFill>
                  <a:schemeClr val="tx1">
                    <a:lumMod val="75000"/>
                  </a:schemeClr>
                </a:solidFill>
                <a:latin typeface="Algerian" pitchFamily="82" charset="0"/>
              </a:rPr>
              <a:t>Revolution</a:t>
            </a:r>
            <a:endParaRPr lang="en-US" sz="4400" dirty="0">
              <a:solidFill>
                <a:schemeClr val="tx1">
                  <a:lumMod val="75000"/>
                </a:schemeClr>
              </a:solidFill>
              <a:latin typeface="Algerian" pitchFamily="8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021"/>
            <a:ext cx="9296400" cy="1621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277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theme1.xml><?xml version="1.0" encoding="utf-8"?>
<a:theme xmlns:a="http://schemas.openxmlformats.org/drawingml/2006/main" name="1_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epth" id="{7BEAFC2A-325C-49C4-AC08-2B765DA903F9}" vid="{1735E755-43E6-43AA-ABA2-C989ECC79AF5}"/>
    </a:ext>
  </a:extLst>
</a:theme>
</file>

<file path=ppt/theme/theme4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Waveform">
  <a:themeElements>
    <a:clrScheme name="Custom 3">
      <a:dk1>
        <a:sysClr val="windowText" lastClr="000000"/>
      </a:dk1>
      <a:lt1>
        <a:srgbClr val="5BBAF6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Elementa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320</TotalTime>
  <Words>207</Words>
  <Application>Microsoft Office PowerPoint</Application>
  <PresentationFormat>On-screen Show (4:3)</PresentationFormat>
  <Paragraphs>65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1_Hardcover</vt:lpstr>
      <vt:lpstr>Angles</vt:lpstr>
      <vt:lpstr>Depth</vt:lpstr>
      <vt:lpstr>Waveform</vt:lpstr>
      <vt:lpstr>1_Waveform</vt:lpstr>
      <vt:lpstr>Elemental</vt:lpstr>
      <vt:lpstr>Office Theme</vt:lpstr>
      <vt:lpstr> </vt:lpstr>
      <vt:lpstr>PowerPoint Presentation</vt:lpstr>
      <vt:lpstr>CCEICEO of Reliance Industries Ltd</vt:lpstr>
      <vt:lpstr>Jio</vt:lpstr>
      <vt:lpstr>PowerPoint Presentation</vt:lpstr>
      <vt:lpstr>PowerPoint Presentation</vt:lpstr>
      <vt:lpstr>PowerPoint Presentation</vt:lpstr>
      <vt:lpstr>Digital Vision</vt:lpstr>
      <vt:lpstr> </vt:lpstr>
      <vt:lpstr>Products and Services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38</cp:revision>
  <dcterms:created xsi:type="dcterms:W3CDTF">2017-08-14T14:15:41Z</dcterms:created>
  <dcterms:modified xsi:type="dcterms:W3CDTF">2017-08-18T14:15:00Z</dcterms:modified>
</cp:coreProperties>
</file>