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73" r:id="rId2"/>
  </p:sldMasterIdLst>
  <p:sldIdLst>
    <p:sldId id="263" r:id="rId3"/>
    <p:sldId id="268" r:id="rId4"/>
    <p:sldId id="266" r:id="rId5"/>
    <p:sldId id="257" r:id="rId6"/>
    <p:sldId id="258" r:id="rId7"/>
    <p:sldId id="259" r:id="rId8"/>
    <p:sldId id="265" r:id="rId9"/>
    <p:sldId id="260" r:id="rId10"/>
    <p:sldId id="261" r:id="rId11"/>
    <p:sldId id="262"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1445017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165487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B759CAE-FD3C-4362-BFAD-217A833C16DD}" type="slidenum">
              <a:rPr lang="en-IN" smtClean="0"/>
              <a:pPr/>
              <a:t>‹#›</a:t>
            </a:fld>
            <a:endParaRPr lang="en-IN"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951986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413952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B759CAE-FD3C-4362-BFAD-217A833C16DD}" type="slidenum">
              <a:rPr lang="en-IN" smtClean="0"/>
              <a:pPr/>
              <a:t>‹#›</a:t>
            </a:fld>
            <a:endParaRPr lang="en-IN"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437642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42472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50291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3237986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17800654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22263885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4274576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42922282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2450907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4046947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39808317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29846114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7833377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1298930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26520961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B759CAE-FD3C-4362-BFAD-217A833C16DD}" type="slidenum">
              <a:rPr lang="en-IN" smtClean="0"/>
              <a:pPr/>
              <a:t>‹#›</a:t>
            </a:fld>
            <a:endParaRPr lang="en-IN"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9576229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25008014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B759CAE-FD3C-4362-BFAD-217A833C16DD}" type="slidenum">
              <a:rPr lang="en-IN" smtClean="0"/>
              <a:pPr/>
              <a:t>‹#›</a:t>
            </a:fld>
            <a:endParaRPr lang="en-IN"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46792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12851428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33288967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39607649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2960935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1168754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107392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1941772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816427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1694039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A21787-08C5-49DD-9BC7-023EA52A713F}" type="datetimeFigureOut">
              <a:rPr lang="en-US" smtClean="0"/>
              <a:pPr/>
              <a:t>9/12/2017</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2675402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109905340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2A21787-08C5-49DD-9BC7-023EA52A713F}" type="datetimeFigureOut">
              <a:rPr lang="en-US" smtClean="0"/>
              <a:pPr/>
              <a:t>9/12/2017</a:t>
            </a:fld>
            <a:endParaRPr lang="en-IN"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B759CAE-FD3C-4362-BFAD-217A833C16DD}" type="slidenum">
              <a:rPr lang="en-IN" smtClean="0"/>
              <a:pPr/>
              <a:t>‹#›</a:t>
            </a:fld>
            <a:endParaRPr lang="en-IN" dirty="0"/>
          </a:p>
        </p:txBody>
      </p:sp>
    </p:spTree>
    <p:extLst>
      <p:ext uri="{BB962C8B-B14F-4D97-AF65-F5344CB8AC3E}">
        <p14:creationId xmlns:p14="http://schemas.microsoft.com/office/powerpoint/2010/main" xmlns="" val="219110452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Image result for pictures of illiterac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Image result for pictures of illiterac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Image result for pictures of illiterac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2" name="Picture 8" descr="Image result for funny pictures of illiteracy"/>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500" b="1" i="1" dirty="0" smtClean="0"/>
              <a:t>Conclusion </a:t>
            </a:r>
            <a:endParaRPr lang="en-IN" dirty="0"/>
          </a:p>
        </p:txBody>
      </p:sp>
      <p:sp>
        <p:nvSpPr>
          <p:cNvPr id="3" name="Content Placeholder 2"/>
          <p:cNvSpPr>
            <a:spLocks noGrp="1"/>
          </p:cNvSpPr>
          <p:nvPr>
            <p:ph idx="1"/>
          </p:nvPr>
        </p:nvSpPr>
        <p:spPr>
          <a:xfrm>
            <a:off x="533400" y="1676400"/>
            <a:ext cx="8001000" cy="4572000"/>
          </a:xfrm>
        </p:spPr>
        <p:txBody>
          <a:bodyPr>
            <a:normAutofit fontScale="92500" lnSpcReduction="10000"/>
          </a:bodyPr>
          <a:lstStyle/>
          <a:p>
            <a:pPr>
              <a:buNone/>
            </a:pPr>
            <a:r>
              <a:rPr lang="en-IN" sz="3571" b="1" dirty="0" smtClean="0"/>
              <a:t>The value of education cannot be underestimated. Illiteracy, therefore, has no room in the modern society.  Everyone should aspire to be educated and gain knowledge because of the important benefits of being literate. If all are literate it reduces </a:t>
            </a:r>
            <a:r>
              <a:rPr lang="en-IN" sz="3571" b="1" dirty="0" err="1" smtClean="0"/>
              <a:t>fraudlant</a:t>
            </a:r>
            <a:r>
              <a:rPr lang="en-IN" sz="3571" b="1" dirty="0" smtClean="0"/>
              <a:t> </a:t>
            </a:r>
            <a:r>
              <a:rPr lang="en-IN" sz="3571" b="1" dirty="0" smtClean="0"/>
              <a:t>and misuse of people.</a:t>
            </a:r>
            <a:endParaRPr lang="en-IN"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2736"/>
            <a:ext cx="8221579" cy="2075474"/>
          </a:xfrm>
        </p:spPr>
        <p:txBody>
          <a:bodyPr/>
          <a:lstStyle/>
          <a:p>
            <a:pPr algn="ctr"/>
            <a:r>
              <a:rPr sz="6000" b="1" dirty="0">
                <a:solidFill>
                  <a:srgbClr val="001FFF"/>
                </a:solidFill>
              </a:rPr>
              <a:t>THANK YOU</a:t>
            </a:r>
            <a:endParaRPr kumimoji="0" lang="en-US" dirty="0"/>
          </a:p>
        </p:txBody>
      </p:sp>
      <p:sp>
        <p:nvSpPr>
          <p:cNvPr id="3" name="Content Placeholder 2"/>
          <p:cNvSpPr>
            <a:spLocks noGrp="1"/>
          </p:cNvSpPr>
          <p:nvPr>
            <p:ph idx="1"/>
          </p:nvPr>
        </p:nvSpPr>
        <p:spPr/>
        <p:txBody>
          <a:bodyPr/>
          <a:lstStyle/>
          <a:p>
            <a:pPr lvl="0" algn="ctr" eaLnBrk="1" latinLnBrk="0" hangingPunct="1">
              <a:buNone/>
            </a:pPr>
            <a:endParaRPr/>
          </a:p>
          <a:p>
            <a:pPr lvl="0" algn="ctr" eaLnBrk="1" latinLnBrk="0" hangingPunct="1">
              <a:buNone/>
            </a:pPr>
            <a:endParaRPr/>
          </a:p>
          <a:p>
            <a:pPr lvl="0" algn="ctr" eaLnBrk="1" latinLnBrk="0" hangingPunct="1">
              <a:buNone/>
            </a:pPr>
            <a:r>
              <a:rPr sz="4500" b="1" i="1">
                <a:solidFill>
                  <a:srgbClr val="FF0064"/>
                </a:solidFill>
              </a:rPr>
              <a:t>Submitted by</a:t>
            </a:r>
          </a:p>
          <a:p>
            <a:pPr lvl="0" algn="ctr" eaLnBrk="1" latinLnBrk="0" hangingPunct="1">
              <a:buNone/>
            </a:pPr>
            <a:r>
              <a:rPr sz="4500" b="1" i="1">
                <a:solidFill>
                  <a:srgbClr val="FF0064"/>
                </a:solidFill>
              </a:rPr>
              <a:t>Poojashree and Melita</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276872"/>
            <a:ext cx="7055380" cy="1400530"/>
          </a:xfrm>
        </p:spPr>
        <p:txBody>
          <a:bodyPr/>
          <a:lstStyle/>
          <a:p>
            <a:pPr algn="ctr"/>
            <a:r>
              <a:rPr lang="en-IN" sz="5500" b="1" dirty="0" smtClean="0"/>
              <a:t>ILLITERACY</a:t>
            </a:r>
            <a:endParaRPr lang="en-IN" sz="5500" b="1" dirty="0"/>
          </a:p>
        </p:txBody>
      </p:sp>
    </p:spTree>
    <p:extLst>
      <p:ext uri="{BB962C8B-B14F-4D97-AF65-F5344CB8AC3E}">
        <p14:creationId xmlns:p14="http://schemas.microsoft.com/office/powerpoint/2010/main" xmlns="" val="370364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elita\Desktop\illiteracy-2-72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500" b="1" dirty="0" smtClean="0"/>
              <a:t>Meaning of illiteracy </a:t>
            </a:r>
            <a:endParaRPr lang="en-IN" dirty="0"/>
          </a:p>
        </p:txBody>
      </p:sp>
      <p:sp>
        <p:nvSpPr>
          <p:cNvPr id="3" name="Content Placeholder 2"/>
          <p:cNvSpPr>
            <a:spLocks noGrp="1"/>
          </p:cNvSpPr>
          <p:nvPr>
            <p:ph idx="1"/>
          </p:nvPr>
        </p:nvSpPr>
        <p:spPr/>
        <p:txBody>
          <a:bodyPr>
            <a:normAutofit fontScale="92500"/>
          </a:bodyPr>
          <a:lstStyle/>
          <a:p>
            <a:pPr algn="just">
              <a:buNone/>
            </a:pPr>
            <a:r>
              <a:rPr lang="en-US" sz="3000" dirty="0" smtClean="0"/>
              <a:t>            Illiteracy is a state whereby one is unable to read &amp; write. In its simplest form, it can be defined as lack of any or sufficient education.</a:t>
            </a:r>
          </a:p>
          <a:p>
            <a:pPr algn="just">
              <a:buNone/>
            </a:pPr>
            <a:r>
              <a:rPr lang="en-US" sz="3000" dirty="0"/>
              <a:t> </a:t>
            </a:r>
            <a:r>
              <a:rPr lang="en-US" sz="3000" dirty="0" smtClean="0"/>
              <a:t>            Sometimes people who have had very basic education also experience challenges in reading &amp; writing </a:t>
            </a:r>
          </a:p>
          <a:p>
            <a:pPr algn="just">
              <a:buNone/>
            </a:pPr>
            <a:endParaRPr lang="en-IN"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9"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5000" fill="hold"/>
                                        <p:tgtEl>
                                          <p:spTgt spid="3">
                                            <p:txEl>
                                              <p:pRg st="0" end="0"/>
                                            </p:txEl>
                                          </p:spTgt>
                                        </p:tgtEl>
                                        <p:attrNameLst>
                                          <p:attrName>ppt_h</p:attrName>
                                        </p:attrNameLst>
                                      </p:cBhvr>
                                      <p:tavLst>
                                        <p:tav tm="0">
                                          <p:val>
                                            <p:strVal val="#ppt_h"/>
                                          </p:val>
                                        </p:tav>
                                        <p:tav tm="100000">
                                          <p:val>
                                            <p:strVal val="#ppt_h"/>
                                          </p:val>
                                        </p:tav>
                                      </p:tavLst>
                                    </p:anim>
                                  </p:childTnLst>
                                </p:cTn>
                              </p:par>
                              <p:par>
                                <p:cTn id="17" presetID="19" presetClass="entr" presetSubtype="1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0" dur="5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000" b="1" dirty="0" smtClean="0"/>
              <a:t>Challenges of illiteracy cut across</a:t>
            </a:r>
            <a:endParaRPr lang="en-IN" dirty="0"/>
          </a:p>
        </p:txBody>
      </p:sp>
      <p:sp>
        <p:nvSpPr>
          <p:cNvPr id="3" name="Content Placeholder 2"/>
          <p:cNvSpPr>
            <a:spLocks noGrp="1"/>
          </p:cNvSpPr>
          <p:nvPr>
            <p:ph idx="1"/>
          </p:nvPr>
        </p:nvSpPr>
        <p:spPr/>
        <p:txBody>
          <a:bodyPr/>
          <a:lstStyle/>
          <a:p>
            <a:r>
              <a:rPr lang="en-US" sz="3000" dirty="0" smtClean="0"/>
              <a:t>Gender</a:t>
            </a:r>
          </a:p>
          <a:p>
            <a:r>
              <a:rPr lang="en-US" sz="3000" dirty="0" smtClean="0"/>
              <a:t>Age</a:t>
            </a:r>
          </a:p>
          <a:p>
            <a:r>
              <a:rPr lang="en-US" sz="3000" dirty="0" smtClean="0"/>
              <a:t>Race</a:t>
            </a:r>
          </a:p>
          <a:p>
            <a:r>
              <a:rPr lang="en-US" sz="3000" dirty="0" smtClean="0"/>
              <a:t>Geographical location</a:t>
            </a:r>
          </a:p>
          <a:p>
            <a:r>
              <a:rPr lang="en-US" sz="3000" dirty="0" smtClean="0"/>
              <a:t>Cultures</a:t>
            </a:r>
          </a:p>
          <a:p>
            <a:endParaRPr lang="en-IN"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9" presetID="15"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25" presetID="15"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31" presetID="15"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par>
                                <p:cTn id="37" presetID="15" presetClass="entr" presetSubtype="0"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500" b="1" dirty="0" smtClean="0"/>
              <a:t>Causes of illiteracy</a:t>
            </a:r>
            <a:endParaRPr lang="en-IN" dirty="0"/>
          </a:p>
        </p:txBody>
      </p:sp>
      <p:sp>
        <p:nvSpPr>
          <p:cNvPr id="3" name="Content Placeholder 2"/>
          <p:cNvSpPr>
            <a:spLocks noGrp="1"/>
          </p:cNvSpPr>
          <p:nvPr>
            <p:ph idx="1"/>
          </p:nvPr>
        </p:nvSpPr>
        <p:spPr>
          <a:xfrm>
            <a:off x="461212" y="1941459"/>
            <a:ext cx="8225588" cy="4383141"/>
          </a:xfrm>
        </p:spPr>
        <p:txBody>
          <a:bodyPr/>
          <a:lstStyle/>
          <a:p>
            <a:r>
              <a:rPr lang="en-US" sz="3000" dirty="0" smtClean="0"/>
              <a:t>Illiteracy among parents</a:t>
            </a:r>
          </a:p>
          <a:p>
            <a:r>
              <a:rPr lang="en-US" sz="3000" dirty="0" smtClean="0"/>
              <a:t>Lack of family support</a:t>
            </a:r>
          </a:p>
          <a:p>
            <a:r>
              <a:rPr lang="en-US" sz="3000" dirty="0" smtClean="0"/>
              <a:t>Unemployment of the education</a:t>
            </a:r>
          </a:p>
          <a:p>
            <a:r>
              <a:rPr lang="en-US" sz="3000" dirty="0" smtClean="0"/>
              <a:t>Lack of awareness</a:t>
            </a:r>
          </a:p>
          <a:p>
            <a:r>
              <a:rPr lang="en-US" sz="3000" dirty="0" smtClean="0"/>
              <a:t>Social barriers</a:t>
            </a:r>
          </a:p>
          <a:p>
            <a:r>
              <a:rPr lang="en-US" sz="3000" dirty="0" smtClean="0"/>
              <a:t>Lack of affordable education facilities</a:t>
            </a:r>
          </a:p>
          <a:p>
            <a:r>
              <a:rPr lang="en-US" sz="3000" dirty="0" smtClean="0"/>
              <a:t>Poverty</a:t>
            </a:r>
          </a:p>
          <a:p>
            <a:endParaRPr lang="en-IN"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0" end="0"/>
                                            </p:txEl>
                                          </p:spTgt>
                                        </p:tgtEl>
                                      </p:cBhvr>
                                    </p:animEffect>
                                  </p:childTnLst>
                                </p:cTn>
                              </p:par>
                              <p:par>
                                <p:cTn id="20" presetID="54" presetClass="entr" presetSubtype="0" accel="10000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3"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4"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6" dur="500"/>
                                        <p:tgtEl>
                                          <p:spTgt spid="3">
                                            <p:txEl>
                                              <p:pRg st="1" end="1"/>
                                            </p:txEl>
                                          </p:spTgt>
                                        </p:tgtEl>
                                      </p:cBhvr>
                                    </p:animEffect>
                                  </p:childTnLst>
                                </p:cTn>
                              </p:par>
                              <p:par>
                                <p:cTn id="27" presetID="54" presetClass="entr" presetSubtype="0" accel="10000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0"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1"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2"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3" dur="500"/>
                                        <p:tgtEl>
                                          <p:spTgt spid="3">
                                            <p:txEl>
                                              <p:pRg st="2" end="2"/>
                                            </p:txEl>
                                          </p:spTgt>
                                        </p:tgtEl>
                                      </p:cBhvr>
                                    </p:animEffect>
                                  </p:childTnLst>
                                </p:cTn>
                              </p:par>
                              <p:par>
                                <p:cTn id="34" presetID="54" presetClass="entr" presetSubtype="0" accel="100000" fill="hold" nodeType="with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7"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8"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9"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0" dur="500"/>
                                        <p:tgtEl>
                                          <p:spTgt spid="3">
                                            <p:txEl>
                                              <p:pRg st="3" end="3"/>
                                            </p:txEl>
                                          </p:spTgt>
                                        </p:tgtEl>
                                      </p:cBhvr>
                                    </p:animEffect>
                                  </p:childTnLst>
                                </p:cTn>
                              </p:par>
                              <p:par>
                                <p:cTn id="41" presetID="54" presetClass="entr" presetSubtype="0" accel="100000" fill="hold" nodeType="with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3">
                                            <p:txEl>
                                              <p:pRg st="4" end="4"/>
                                            </p:txEl>
                                          </p:spTgt>
                                        </p:tgtEl>
                                      </p:cBhvr>
                                    </p:animEffect>
                                  </p:childTnLst>
                                </p:cTn>
                              </p:par>
                              <p:par>
                                <p:cTn id="48" presetID="54" presetClass="entr" presetSubtype="0" accel="100000" fill="hold" nodeType="with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 calcmode="lin" valueType="num">
                                      <p:cBhvr>
                                        <p:cTn id="50"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51"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2"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3"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4" dur="500"/>
                                        <p:tgtEl>
                                          <p:spTgt spid="3">
                                            <p:txEl>
                                              <p:pRg st="5" end="5"/>
                                            </p:txEl>
                                          </p:spTgt>
                                        </p:tgtEl>
                                      </p:cBhvr>
                                    </p:animEffect>
                                  </p:childTnLst>
                                </p:cTn>
                              </p:par>
                              <p:par>
                                <p:cTn id="55" presetID="54" presetClass="entr" presetSubtype="0" accel="100000" fill="hold" nodeType="with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 calcmode="lin" valueType="num">
                                      <p:cBhvr>
                                        <p:cTn id="57" dur="5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58" dur="5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59"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60" dur="5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6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4" name="Picture 2" descr="Image result for pictures of causes of illiteracy"/>
          <p:cNvPicPr>
            <a:picLocks noChangeAspect="1" noChangeArrowheads="1"/>
          </p:cNvPicPr>
          <p:nvPr/>
        </p:nvPicPr>
        <p:blipFill>
          <a:blip r:embed="rId2"/>
          <a:srcRect/>
          <a:stretch>
            <a:fillRect/>
          </a:stretch>
        </p:blipFill>
        <p:spPr bwMode="auto">
          <a:xfrm>
            <a:off x="0" y="1"/>
            <a:ext cx="9144000" cy="6858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000" b="1" dirty="0" smtClean="0"/>
              <a:t>Consequences &amp; effects of illiteracy</a:t>
            </a:r>
            <a:endParaRPr lang="en-IN" dirty="0"/>
          </a:p>
        </p:txBody>
      </p:sp>
      <p:sp>
        <p:nvSpPr>
          <p:cNvPr id="3" name="Content Placeholder 2"/>
          <p:cNvSpPr>
            <a:spLocks noGrp="1"/>
          </p:cNvSpPr>
          <p:nvPr>
            <p:ph idx="1"/>
          </p:nvPr>
        </p:nvSpPr>
        <p:spPr/>
        <p:txBody>
          <a:bodyPr/>
          <a:lstStyle/>
          <a:p>
            <a:r>
              <a:rPr lang="en-US" sz="2800" dirty="0" smtClean="0"/>
              <a:t>Poverty</a:t>
            </a:r>
            <a:endParaRPr lang="en-US" sz="2800" dirty="0" smtClean="0"/>
          </a:p>
          <a:p>
            <a:r>
              <a:rPr lang="en-US" sz="2800" dirty="0" smtClean="0"/>
              <a:t>Child marriage</a:t>
            </a:r>
          </a:p>
          <a:p>
            <a:r>
              <a:rPr lang="en-US" sz="2800" dirty="0" smtClean="0"/>
              <a:t>Difficult life</a:t>
            </a:r>
          </a:p>
          <a:p>
            <a:r>
              <a:rPr lang="en-US" sz="2800" dirty="0" smtClean="0"/>
              <a:t>Social crimes</a:t>
            </a:r>
          </a:p>
          <a:p>
            <a:r>
              <a:rPr lang="en-US" sz="2800" dirty="0" smtClean="0"/>
              <a:t>Hinders economic &amp; social progress</a:t>
            </a:r>
          </a:p>
          <a:p>
            <a:r>
              <a:rPr lang="en-US" sz="2800" dirty="0" smtClean="0"/>
              <a:t>Underpayment</a:t>
            </a:r>
            <a:endParaRPr lang="en-US" sz="2800" dirty="0" smtClean="0"/>
          </a:p>
          <a:p>
            <a:r>
              <a:rPr lang="en-US" sz="2800" dirty="0" smtClean="0"/>
              <a:t>Intergenerational illiteracy</a:t>
            </a:r>
          </a:p>
          <a:p>
            <a:endParaRPr lang="en-IN"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par>
                                <p:cTn id="7" presetID="26"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animEffect transition="in" filter="wipe(down)">
                                      <p:cBhvr>
                                        <p:cTn id="9" dur="580">
                                          <p:stCondLst>
                                            <p:cond delay="0"/>
                                          </p:stCondLst>
                                        </p:cTn>
                                        <p:tgtEl>
                                          <p:spTgt spid="3">
                                            <p:txEl>
                                              <p:pRg st="0" end="0"/>
                                            </p:txEl>
                                          </p:spTgt>
                                        </p:tgtEl>
                                      </p:cBhvr>
                                    </p:animEffect>
                                    <p:anim calcmode="lin" valueType="num">
                                      <p:cBhvr>
                                        <p:cTn id="10"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1"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2"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3"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4"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5" dur="26">
                                          <p:stCondLst>
                                            <p:cond delay="650"/>
                                          </p:stCondLst>
                                        </p:cTn>
                                        <p:tgtEl>
                                          <p:spTgt spid="3">
                                            <p:txEl>
                                              <p:pRg st="0" end="0"/>
                                            </p:txEl>
                                          </p:spTgt>
                                        </p:tgtEl>
                                      </p:cBhvr>
                                      <p:to x="100000" y="60000"/>
                                    </p:animScale>
                                    <p:animScale>
                                      <p:cBhvr>
                                        <p:cTn id="16" dur="166" decel="50000">
                                          <p:stCondLst>
                                            <p:cond delay="676"/>
                                          </p:stCondLst>
                                        </p:cTn>
                                        <p:tgtEl>
                                          <p:spTgt spid="3">
                                            <p:txEl>
                                              <p:pRg st="0" end="0"/>
                                            </p:txEl>
                                          </p:spTgt>
                                        </p:tgtEl>
                                      </p:cBhvr>
                                      <p:to x="100000" y="100000"/>
                                    </p:animScale>
                                    <p:animScale>
                                      <p:cBhvr>
                                        <p:cTn id="17" dur="26">
                                          <p:stCondLst>
                                            <p:cond delay="1312"/>
                                          </p:stCondLst>
                                        </p:cTn>
                                        <p:tgtEl>
                                          <p:spTgt spid="3">
                                            <p:txEl>
                                              <p:pRg st="0" end="0"/>
                                            </p:txEl>
                                          </p:spTgt>
                                        </p:tgtEl>
                                      </p:cBhvr>
                                      <p:to x="100000" y="80000"/>
                                    </p:animScale>
                                    <p:animScale>
                                      <p:cBhvr>
                                        <p:cTn id="18" dur="166" decel="50000">
                                          <p:stCondLst>
                                            <p:cond delay="1338"/>
                                          </p:stCondLst>
                                        </p:cTn>
                                        <p:tgtEl>
                                          <p:spTgt spid="3">
                                            <p:txEl>
                                              <p:pRg st="0" end="0"/>
                                            </p:txEl>
                                          </p:spTgt>
                                        </p:tgtEl>
                                      </p:cBhvr>
                                      <p:to x="100000" y="100000"/>
                                    </p:animScale>
                                    <p:animScale>
                                      <p:cBhvr>
                                        <p:cTn id="19" dur="26">
                                          <p:stCondLst>
                                            <p:cond delay="1642"/>
                                          </p:stCondLst>
                                        </p:cTn>
                                        <p:tgtEl>
                                          <p:spTgt spid="3">
                                            <p:txEl>
                                              <p:pRg st="0" end="0"/>
                                            </p:txEl>
                                          </p:spTgt>
                                        </p:tgtEl>
                                      </p:cBhvr>
                                      <p:to x="100000" y="90000"/>
                                    </p:animScale>
                                    <p:animScale>
                                      <p:cBhvr>
                                        <p:cTn id="20" dur="166" decel="50000">
                                          <p:stCondLst>
                                            <p:cond delay="1668"/>
                                          </p:stCondLst>
                                        </p:cTn>
                                        <p:tgtEl>
                                          <p:spTgt spid="3">
                                            <p:txEl>
                                              <p:pRg st="0" end="0"/>
                                            </p:txEl>
                                          </p:spTgt>
                                        </p:tgtEl>
                                      </p:cBhvr>
                                      <p:to x="100000" y="100000"/>
                                    </p:animScale>
                                    <p:animScale>
                                      <p:cBhvr>
                                        <p:cTn id="21" dur="26">
                                          <p:stCondLst>
                                            <p:cond delay="1808"/>
                                          </p:stCondLst>
                                        </p:cTn>
                                        <p:tgtEl>
                                          <p:spTgt spid="3">
                                            <p:txEl>
                                              <p:pRg st="0" end="0"/>
                                            </p:txEl>
                                          </p:spTgt>
                                        </p:tgtEl>
                                      </p:cBhvr>
                                      <p:to x="100000" y="95000"/>
                                    </p:animScale>
                                    <p:animScale>
                                      <p:cBhvr>
                                        <p:cTn id="22" dur="166" decel="50000">
                                          <p:stCondLst>
                                            <p:cond delay="1834"/>
                                          </p:stCondLst>
                                        </p:cTn>
                                        <p:tgtEl>
                                          <p:spTgt spid="3">
                                            <p:txEl>
                                              <p:pRg st="0" end="0"/>
                                            </p:txEl>
                                          </p:spTgt>
                                        </p:tgtEl>
                                      </p:cBhvr>
                                      <p:to x="100000" y="100000"/>
                                    </p:animScale>
                                  </p:childTnLst>
                                </p:cTn>
                              </p:par>
                              <p:par>
                                <p:cTn id="23" presetID="26" presetClass="entr" presetSubtype="0" fill="hold"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par>
                                <p:cTn id="39" presetID="26" presetClass="entr" presetSubtype="0" fill="hold"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580">
                                          <p:stCondLst>
                                            <p:cond delay="0"/>
                                          </p:stCondLst>
                                        </p:cTn>
                                        <p:tgtEl>
                                          <p:spTgt spid="3">
                                            <p:txEl>
                                              <p:pRg st="2" end="2"/>
                                            </p:txEl>
                                          </p:spTgt>
                                        </p:tgtEl>
                                      </p:cBhvr>
                                    </p:animEffect>
                                    <p:anim calcmode="lin" valueType="num">
                                      <p:cBhvr>
                                        <p:cTn id="4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2" end="2"/>
                                            </p:txEl>
                                          </p:spTgt>
                                        </p:tgtEl>
                                      </p:cBhvr>
                                      <p:to x="100000" y="60000"/>
                                    </p:animScale>
                                    <p:animScale>
                                      <p:cBhvr>
                                        <p:cTn id="48" dur="166" decel="50000">
                                          <p:stCondLst>
                                            <p:cond delay="676"/>
                                          </p:stCondLst>
                                        </p:cTn>
                                        <p:tgtEl>
                                          <p:spTgt spid="3">
                                            <p:txEl>
                                              <p:pRg st="2" end="2"/>
                                            </p:txEl>
                                          </p:spTgt>
                                        </p:tgtEl>
                                      </p:cBhvr>
                                      <p:to x="100000" y="100000"/>
                                    </p:animScale>
                                    <p:animScale>
                                      <p:cBhvr>
                                        <p:cTn id="49" dur="26">
                                          <p:stCondLst>
                                            <p:cond delay="1312"/>
                                          </p:stCondLst>
                                        </p:cTn>
                                        <p:tgtEl>
                                          <p:spTgt spid="3">
                                            <p:txEl>
                                              <p:pRg st="2" end="2"/>
                                            </p:txEl>
                                          </p:spTgt>
                                        </p:tgtEl>
                                      </p:cBhvr>
                                      <p:to x="100000" y="80000"/>
                                    </p:animScale>
                                    <p:animScale>
                                      <p:cBhvr>
                                        <p:cTn id="50" dur="166" decel="50000">
                                          <p:stCondLst>
                                            <p:cond delay="1338"/>
                                          </p:stCondLst>
                                        </p:cTn>
                                        <p:tgtEl>
                                          <p:spTgt spid="3">
                                            <p:txEl>
                                              <p:pRg st="2" end="2"/>
                                            </p:txEl>
                                          </p:spTgt>
                                        </p:tgtEl>
                                      </p:cBhvr>
                                      <p:to x="100000" y="100000"/>
                                    </p:animScale>
                                    <p:animScale>
                                      <p:cBhvr>
                                        <p:cTn id="51" dur="26">
                                          <p:stCondLst>
                                            <p:cond delay="1642"/>
                                          </p:stCondLst>
                                        </p:cTn>
                                        <p:tgtEl>
                                          <p:spTgt spid="3">
                                            <p:txEl>
                                              <p:pRg st="2" end="2"/>
                                            </p:txEl>
                                          </p:spTgt>
                                        </p:tgtEl>
                                      </p:cBhvr>
                                      <p:to x="100000" y="90000"/>
                                    </p:animScale>
                                    <p:animScale>
                                      <p:cBhvr>
                                        <p:cTn id="52" dur="166" decel="50000">
                                          <p:stCondLst>
                                            <p:cond delay="1668"/>
                                          </p:stCondLst>
                                        </p:cTn>
                                        <p:tgtEl>
                                          <p:spTgt spid="3">
                                            <p:txEl>
                                              <p:pRg st="2" end="2"/>
                                            </p:txEl>
                                          </p:spTgt>
                                        </p:tgtEl>
                                      </p:cBhvr>
                                      <p:to x="100000" y="100000"/>
                                    </p:animScale>
                                    <p:animScale>
                                      <p:cBhvr>
                                        <p:cTn id="53" dur="26">
                                          <p:stCondLst>
                                            <p:cond delay="1808"/>
                                          </p:stCondLst>
                                        </p:cTn>
                                        <p:tgtEl>
                                          <p:spTgt spid="3">
                                            <p:txEl>
                                              <p:pRg st="2" end="2"/>
                                            </p:txEl>
                                          </p:spTgt>
                                        </p:tgtEl>
                                      </p:cBhvr>
                                      <p:to x="100000" y="95000"/>
                                    </p:animScale>
                                    <p:animScale>
                                      <p:cBhvr>
                                        <p:cTn id="54" dur="166" decel="50000">
                                          <p:stCondLst>
                                            <p:cond delay="1834"/>
                                          </p:stCondLst>
                                        </p:cTn>
                                        <p:tgtEl>
                                          <p:spTgt spid="3">
                                            <p:txEl>
                                              <p:pRg st="2" end="2"/>
                                            </p:txEl>
                                          </p:spTgt>
                                        </p:tgtEl>
                                      </p:cBhvr>
                                      <p:to x="100000" y="100000"/>
                                    </p:animScale>
                                  </p:childTnLst>
                                </p:cTn>
                              </p:par>
                              <p:par>
                                <p:cTn id="55" presetID="26" presetClass="entr" presetSubtype="0" fill="hold" nodeType="with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Effect transition="in" filter="wipe(down)">
                                      <p:cBhvr>
                                        <p:cTn id="57" dur="580">
                                          <p:stCondLst>
                                            <p:cond delay="0"/>
                                          </p:stCondLst>
                                        </p:cTn>
                                        <p:tgtEl>
                                          <p:spTgt spid="3">
                                            <p:txEl>
                                              <p:pRg st="3" end="3"/>
                                            </p:txEl>
                                          </p:spTgt>
                                        </p:tgtEl>
                                      </p:cBhvr>
                                    </p:animEffect>
                                    <p:anim calcmode="lin" valueType="num">
                                      <p:cBhvr>
                                        <p:cTn id="5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3" end="3"/>
                                            </p:txEl>
                                          </p:spTgt>
                                        </p:tgtEl>
                                      </p:cBhvr>
                                      <p:to x="100000" y="60000"/>
                                    </p:animScale>
                                    <p:animScale>
                                      <p:cBhvr>
                                        <p:cTn id="64" dur="166" decel="50000">
                                          <p:stCondLst>
                                            <p:cond delay="676"/>
                                          </p:stCondLst>
                                        </p:cTn>
                                        <p:tgtEl>
                                          <p:spTgt spid="3">
                                            <p:txEl>
                                              <p:pRg st="3" end="3"/>
                                            </p:txEl>
                                          </p:spTgt>
                                        </p:tgtEl>
                                      </p:cBhvr>
                                      <p:to x="100000" y="100000"/>
                                    </p:animScale>
                                    <p:animScale>
                                      <p:cBhvr>
                                        <p:cTn id="65" dur="26">
                                          <p:stCondLst>
                                            <p:cond delay="1312"/>
                                          </p:stCondLst>
                                        </p:cTn>
                                        <p:tgtEl>
                                          <p:spTgt spid="3">
                                            <p:txEl>
                                              <p:pRg st="3" end="3"/>
                                            </p:txEl>
                                          </p:spTgt>
                                        </p:tgtEl>
                                      </p:cBhvr>
                                      <p:to x="100000" y="80000"/>
                                    </p:animScale>
                                    <p:animScale>
                                      <p:cBhvr>
                                        <p:cTn id="66" dur="166" decel="50000">
                                          <p:stCondLst>
                                            <p:cond delay="1338"/>
                                          </p:stCondLst>
                                        </p:cTn>
                                        <p:tgtEl>
                                          <p:spTgt spid="3">
                                            <p:txEl>
                                              <p:pRg st="3" end="3"/>
                                            </p:txEl>
                                          </p:spTgt>
                                        </p:tgtEl>
                                      </p:cBhvr>
                                      <p:to x="100000" y="100000"/>
                                    </p:animScale>
                                    <p:animScale>
                                      <p:cBhvr>
                                        <p:cTn id="67" dur="26">
                                          <p:stCondLst>
                                            <p:cond delay="1642"/>
                                          </p:stCondLst>
                                        </p:cTn>
                                        <p:tgtEl>
                                          <p:spTgt spid="3">
                                            <p:txEl>
                                              <p:pRg st="3" end="3"/>
                                            </p:txEl>
                                          </p:spTgt>
                                        </p:tgtEl>
                                      </p:cBhvr>
                                      <p:to x="100000" y="90000"/>
                                    </p:animScale>
                                    <p:animScale>
                                      <p:cBhvr>
                                        <p:cTn id="68" dur="166" decel="50000">
                                          <p:stCondLst>
                                            <p:cond delay="1668"/>
                                          </p:stCondLst>
                                        </p:cTn>
                                        <p:tgtEl>
                                          <p:spTgt spid="3">
                                            <p:txEl>
                                              <p:pRg st="3" end="3"/>
                                            </p:txEl>
                                          </p:spTgt>
                                        </p:tgtEl>
                                      </p:cBhvr>
                                      <p:to x="100000" y="100000"/>
                                    </p:animScale>
                                    <p:animScale>
                                      <p:cBhvr>
                                        <p:cTn id="69" dur="26">
                                          <p:stCondLst>
                                            <p:cond delay="1808"/>
                                          </p:stCondLst>
                                        </p:cTn>
                                        <p:tgtEl>
                                          <p:spTgt spid="3">
                                            <p:txEl>
                                              <p:pRg st="3" end="3"/>
                                            </p:txEl>
                                          </p:spTgt>
                                        </p:tgtEl>
                                      </p:cBhvr>
                                      <p:to x="100000" y="95000"/>
                                    </p:animScale>
                                    <p:animScale>
                                      <p:cBhvr>
                                        <p:cTn id="70" dur="166" decel="50000">
                                          <p:stCondLst>
                                            <p:cond delay="1834"/>
                                          </p:stCondLst>
                                        </p:cTn>
                                        <p:tgtEl>
                                          <p:spTgt spid="3">
                                            <p:txEl>
                                              <p:pRg st="3" end="3"/>
                                            </p:txEl>
                                          </p:spTgt>
                                        </p:tgtEl>
                                      </p:cBhvr>
                                      <p:to x="100000" y="100000"/>
                                    </p:animScale>
                                  </p:childTnLst>
                                </p:cTn>
                              </p:par>
                              <p:par>
                                <p:cTn id="71" presetID="26" presetClass="entr" presetSubtype="0" fill="hold" nodeType="withEffect">
                                  <p:stCondLst>
                                    <p:cond delay="0"/>
                                  </p:stCondLst>
                                  <p:childTnLst>
                                    <p:set>
                                      <p:cBhvr>
                                        <p:cTn id="72" dur="1" fill="hold">
                                          <p:stCondLst>
                                            <p:cond delay="0"/>
                                          </p:stCondLst>
                                        </p:cTn>
                                        <p:tgtEl>
                                          <p:spTgt spid="3">
                                            <p:txEl>
                                              <p:pRg st="5" end="5"/>
                                            </p:txEl>
                                          </p:spTgt>
                                        </p:tgtEl>
                                        <p:attrNameLst>
                                          <p:attrName>style.visibility</p:attrName>
                                        </p:attrNameLst>
                                      </p:cBhvr>
                                      <p:to>
                                        <p:strVal val="visible"/>
                                      </p:to>
                                    </p:set>
                                    <p:animEffect transition="in" filter="wipe(down)">
                                      <p:cBhvr>
                                        <p:cTn id="73" dur="580">
                                          <p:stCondLst>
                                            <p:cond delay="0"/>
                                          </p:stCondLst>
                                        </p:cTn>
                                        <p:tgtEl>
                                          <p:spTgt spid="3">
                                            <p:txEl>
                                              <p:pRg st="5" end="5"/>
                                            </p:txEl>
                                          </p:spTgt>
                                        </p:tgtEl>
                                      </p:cBhvr>
                                    </p:animEffect>
                                    <p:anim calcmode="lin" valueType="num">
                                      <p:cBhvr>
                                        <p:cTn id="7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5" end="5"/>
                                            </p:txEl>
                                          </p:spTgt>
                                        </p:tgtEl>
                                      </p:cBhvr>
                                      <p:to x="100000" y="60000"/>
                                    </p:animScale>
                                    <p:animScale>
                                      <p:cBhvr>
                                        <p:cTn id="80" dur="166" decel="50000">
                                          <p:stCondLst>
                                            <p:cond delay="676"/>
                                          </p:stCondLst>
                                        </p:cTn>
                                        <p:tgtEl>
                                          <p:spTgt spid="3">
                                            <p:txEl>
                                              <p:pRg st="5" end="5"/>
                                            </p:txEl>
                                          </p:spTgt>
                                        </p:tgtEl>
                                      </p:cBhvr>
                                      <p:to x="100000" y="100000"/>
                                    </p:animScale>
                                    <p:animScale>
                                      <p:cBhvr>
                                        <p:cTn id="81" dur="26">
                                          <p:stCondLst>
                                            <p:cond delay="1312"/>
                                          </p:stCondLst>
                                        </p:cTn>
                                        <p:tgtEl>
                                          <p:spTgt spid="3">
                                            <p:txEl>
                                              <p:pRg st="5" end="5"/>
                                            </p:txEl>
                                          </p:spTgt>
                                        </p:tgtEl>
                                      </p:cBhvr>
                                      <p:to x="100000" y="80000"/>
                                    </p:animScale>
                                    <p:animScale>
                                      <p:cBhvr>
                                        <p:cTn id="82" dur="166" decel="50000">
                                          <p:stCondLst>
                                            <p:cond delay="1338"/>
                                          </p:stCondLst>
                                        </p:cTn>
                                        <p:tgtEl>
                                          <p:spTgt spid="3">
                                            <p:txEl>
                                              <p:pRg st="5" end="5"/>
                                            </p:txEl>
                                          </p:spTgt>
                                        </p:tgtEl>
                                      </p:cBhvr>
                                      <p:to x="100000" y="100000"/>
                                    </p:animScale>
                                    <p:animScale>
                                      <p:cBhvr>
                                        <p:cTn id="83" dur="26">
                                          <p:stCondLst>
                                            <p:cond delay="1642"/>
                                          </p:stCondLst>
                                        </p:cTn>
                                        <p:tgtEl>
                                          <p:spTgt spid="3">
                                            <p:txEl>
                                              <p:pRg st="5" end="5"/>
                                            </p:txEl>
                                          </p:spTgt>
                                        </p:tgtEl>
                                      </p:cBhvr>
                                      <p:to x="100000" y="90000"/>
                                    </p:animScale>
                                    <p:animScale>
                                      <p:cBhvr>
                                        <p:cTn id="84" dur="166" decel="50000">
                                          <p:stCondLst>
                                            <p:cond delay="1668"/>
                                          </p:stCondLst>
                                        </p:cTn>
                                        <p:tgtEl>
                                          <p:spTgt spid="3">
                                            <p:txEl>
                                              <p:pRg st="5" end="5"/>
                                            </p:txEl>
                                          </p:spTgt>
                                        </p:tgtEl>
                                      </p:cBhvr>
                                      <p:to x="100000" y="100000"/>
                                    </p:animScale>
                                    <p:animScale>
                                      <p:cBhvr>
                                        <p:cTn id="85" dur="26">
                                          <p:stCondLst>
                                            <p:cond delay="1808"/>
                                          </p:stCondLst>
                                        </p:cTn>
                                        <p:tgtEl>
                                          <p:spTgt spid="3">
                                            <p:txEl>
                                              <p:pRg st="5" end="5"/>
                                            </p:txEl>
                                          </p:spTgt>
                                        </p:tgtEl>
                                      </p:cBhvr>
                                      <p:to x="100000" y="95000"/>
                                    </p:animScale>
                                    <p:animScale>
                                      <p:cBhvr>
                                        <p:cTn id="86" dur="166" decel="50000">
                                          <p:stCondLst>
                                            <p:cond delay="1834"/>
                                          </p:stCondLst>
                                        </p:cTn>
                                        <p:tgtEl>
                                          <p:spTgt spid="3">
                                            <p:txEl>
                                              <p:pRg st="5" end="5"/>
                                            </p:txEl>
                                          </p:spTgt>
                                        </p:tgtEl>
                                      </p:cBhvr>
                                      <p:to x="100000" y="100000"/>
                                    </p:animScale>
                                  </p:childTnLst>
                                </p:cTn>
                              </p:par>
                              <p:par>
                                <p:cTn id="87" presetID="26" presetClass="entr" presetSubtype="0" fill="hold" nodeType="withEffect">
                                  <p:stCondLst>
                                    <p:cond delay="0"/>
                                  </p:stCondLst>
                                  <p:childTnLst>
                                    <p:set>
                                      <p:cBhvr>
                                        <p:cTn id="88" dur="1" fill="hold">
                                          <p:stCondLst>
                                            <p:cond delay="0"/>
                                          </p:stCondLst>
                                        </p:cTn>
                                        <p:tgtEl>
                                          <p:spTgt spid="3">
                                            <p:txEl>
                                              <p:pRg st="4" end="4"/>
                                            </p:txEl>
                                          </p:spTgt>
                                        </p:tgtEl>
                                        <p:attrNameLst>
                                          <p:attrName>style.visibility</p:attrName>
                                        </p:attrNameLst>
                                      </p:cBhvr>
                                      <p:to>
                                        <p:strVal val="visible"/>
                                      </p:to>
                                    </p:set>
                                    <p:animEffect transition="in" filter="wipe(down)">
                                      <p:cBhvr>
                                        <p:cTn id="89" dur="580">
                                          <p:stCondLst>
                                            <p:cond delay="0"/>
                                          </p:stCondLst>
                                        </p:cTn>
                                        <p:tgtEl>
                                          <p:spTgt spid="3">
                                            <p:txEl>
                                              <p:pRg st="4" end="4"/>
                                            </p:txEl>
                                          </p:spTgt>
                                        </p:tgtEl>
                                      </p:cBhvr>
                                    </p:animEffect>
                                    <p:anim calcmode="lin" valueType="num">
                                      <p:cBhvr>
                                        <p:cTn id="9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3">
                                            <p:txEl>
                                              <p:pRg st="4" end="4"/>
                                            </p:txEl>
                                          </p:spTgt>
                                        </p:tgtEl>
                                      </p:cBhvr>
                                      <p:to x="100000" y="60000"/>
                                    </p:animScale>
                                    <p:animScale>
                                      <p:cBhvr>
                                        <p:cTn id="96" dur="166" decel="50000">
                                          <p:stCondLst>
                                            <p:cond delay="676"/>
                                          </p:stCondLst>
                                        </p:cTn>
                                        <p:tgtEl>
                                          <p:spTgt spid="3">
                                            <p:txEl>
                                              <p:pRg st="4" end="4"/>
                                            </p:txEl>
                                          </p:spTgt>
                                        </p:tgtEl>
                                      </p:cBhvr>
                                      <p:to x="100000" y="100000"/>
                                    </p:animScale>
                                    <p:animScale>
                                      <p:cBhvr>
                                        <p:cTn id="97" dur="26">
                                          <p:stCondLst>
                                            <p:cond delay="1312"/>
                                          </p:stCondLst>
                                        </p:cTn>
                                        <p:tgtEl>
                                          <p:spTgt spid="3">
                                            <p:txEl>
                                              <p:pRg st="4" end="4"/>
                                            </p:txEl>
                                          </p:spTgt>
                                        </p:tgtEl>
                                      </p:cBhvr>
                                      <p:to x="100000" y="80000"/>
                                    </p:animScale>
                                    <p:animScale>
                                      <p:cBhvr>
                                        <p:cTn id="98" dur="166" decel="50000">
                                          <p:stCondLst>
                                            <p:cond delay="1338"/>
                                          </p:stCondLst>
                                        </p:cTn>
                                        <p:tgtEl>
                                          <p:spTgt spid="3">
                                            <p:txEl>
                                              <p:pRg st="4" end="4"/>
                                            </p:txEl>
                                          </p:spTgt>
                                        </p:tgtEl>
                                      </p:cBhvr>
                                      <p:to x="100000" y="100000"/>
                                    </p:animScale>
                                    <p:animScale>
                                      <p:cBhvr>
                                        <p:cTn id="99" dur="26">
                                          <p:stCondLst>
                                            <p:cond delay="1642"/>
                                          </p:stCondLst>
                                        </p:cTn>
                                        <p:tgtEl>
                                          <p:spTgt spid="3">
                                            <p:txEl>
                                              <p:pRg st="4" end="4"/>
                                            </p:txEl>
                                          </p:spTgt>
                                        </p:tgtEl>
                                      </p:cBhvr>
                                      <p:to x="100000" y="90000"/>
                                    </p:animScale>
                                    <p:animScale>
                                      <p:cBhvr>
                                        <p:cTn id="100" dur="166" decel="50000">
                                          <p:stCondLst>
                                            <p:cond delay="1668"/>
                                          </p:stCondLst>
                                        </p:cTn>
                                        <p:tgtEl>
                                          <p:spTgt spid="3">
                                            <p:txEl>
                                              <p:pRg st="4" end="4"/>
                                            </p:txEl>
                                          </p:spTgt>
                                        </p:tgtEl>
                                      </p:cBhvr>
                                      <p:to x="100000" y="100000"/>
                                    </p:animScale>
                                    <p:animScale>
                                      <p:cBhvr>
                                        <p:cTn id="101" dur="26">
                                          <p:stCondLst>
                                            <p:cond delay="1808"/>
                                          </p:stCondLst>
                                        </p:cTn>
                                        <p:tgtEl>
                                          <p:spTgt spid="3">
                                            <p:txEl>
                                              <p:pRg st="4" end="4"/>
                                            </p:txEl>
                                          </p:spTgt>
                                        </p:tgtEl>
                                      </p:cBhvr>
                                      <p:to x="100000" y="95000"/>
                                    </p:animScale>
                                    <p:animScale>
                                      <p:cBhvr>
                                        <p:cTn id="102" dur="166" decel="50000">
                                          <p:stCondLst>
                                            <p:cond delay="1834"/>
                                          </p:stCondLst>
                                        </p:cTn>
                                        <p:tgtEl>
                                          <p:spTgt spid="3">
                                            <p:txEl>
                                              <p:pRg st="4" end="4"/>
                                            </p:txEl>
                                          </p:spTgt>
                                        </p:tgtEl>
                                      </p:cBhvr>
                                      <p:to x="100000" y="100000"/>
                                    </p:animScale>
                                  </p:childTnLst>
                                </p:cTn>
                              </p:par>
                              <p:par>
                                <p:cTn id="103" presetID="26" presetClass="entr" presetSubtype="0" fill="hold" nodeType="withEffect">
                                  <p:stCondLst>
                                    <p:cond delay="0"/>
                                  </p:stCondLst>
                                  <p:childTnLst>
                                    <p:set>
                                      <p:cBhvr>
                                        <p:cTn id="104" dur="1" fill="hold">
                                          <p:stCondLst>
                                            <p:cond delay="0"/>
                                          </p:stCondLst>
                                        </p:cTn>
                                        <p:tgtEl>
                                          <p:spTgt spid="3">
                                            <p:txEl>
                                              <p:pRg st="6" end="6"/>
                                            </p:txEl>
                                          </p:spTgt>
                                        </p:tgtEl>
                                        <p:attrNameLst>
                                          <p:attrName>style.visibility</p:attrName>
                                        </p:attrNameLst>
                                      </p:cBhvr>
                                      <p:to>
                                        <p:strVal val="visible"/>
                                      </p:to>
                                    </p:set>
                                    <p:animEffect transition="in" filter="wipe(down)">
                                      <p:cBhvr>
                                        <p:cTn id="105" dur="580">
                                          <p:stCondLst>
                                            <p:cond delay="0"/>
                                          </p:stCondLst>
                                        </p:cTn>
                                        <p:tgtEl>
                                          <p:spTgt spid="3">
                                            <p:txEl>
                                              <p:pRg st="6" end="6"/>
                                            </p:txEl>
                                          </p:spTgt>
                                        </p:tgtEl>
                                      </p:cBhvr>
                                    </p:animEffect>
                                    <p:anim calcmode="lin" valueType="num">
                                      <p:cBhvr>
                                        <p:cTn id="10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11" dur="26">
                                          <p:stCondLst>
                                            <p:cond delay="650"/>
                                          </p:stCondLst>
                                        </p:cTn>
                                        <p:tgtEl>
                                          <p:spTgt spid="3">
                                            <p:txEl>
                                              <p:pRg st="6" end="6"/>
                                            </p:txEl>
                                          </p:spTgt>
                                        </p:tgtEl>
                                      </p:cBhvr>
                                      <p:to x="100000" y="60000"/>
                                    </p:animScale>
                                    <p:animScale>
                                      <p:cBhvr>
                                        <p:cTn id="112" dur="166" decel="50000">
                                          <p:stCondLst>
                                            <p:cond delay="676"/>
                                          </p:stCondLst>
                                        </p:cTn>
                                        <p:tgtEl>
                                          <p:spTgt spid="3">
                                            <p:txEl>
                                              <p:pRg st="6" end="6"/>
                                            </p:txEl>
                                          </p:spTgt>
                                        </p:tgtEl>
                                      </p:cBhvr>
                                      <p:to x="100000" y="100000"/>
                                    </p:animScale>
                                    <p:animScale>
                                      <p:cBhvr>
                                        <p:cTn id="113" dur="26">
                                          <p:stCondLst>
                                            <p:cond delay="1312"/>
                                          </p:stCondLst>
                                        </p:cTn>
                                        <p:tgtEl>
                                          <p:spTgt spid="3">
                                            <p:txEl>
                                              <p:pRg st="6" end="6"/>
                                            </p:txEl>
                                          </p:spTgt>
                                        </p:tgtEl>
                                      </p:cBhvr>
                                      <p:to x="100000" y="80000"/>
                                    </p:animScale>
                                    <p:animScale>
                                      <p:cBhvr>
                                        <p:cTn id="114" dur="166" decel="50000">
                                          <p:stCondLst>
                                            <p:cond delay="1338"/>
                                          </p:stCondLst>
                                        </p:cTn>
                                        <p:tgtEl>
                                          <p:spTgt spid="3">
                                            <p:txEl>
                                              <p:pRg st="6" end="6"/>
                                            </p:txEl>
                                          </p:spTgt>
                                        </p:tgtEl>
                                      </p:cBhvr>
                                      <p:to x="100000" y="100000"/>
                                    </p:animScale>
                                    <p:animScale>
                                      <p:cBhvr>
                                        <p:cTn id="115" dur="26">
                                          <p:stCondLst>
                                            <p:cond delay="1642"/>
                                          </p:stCondLst>
                                        </p:cTn>
                                        <p:tgtEl>
                                          <p:spTgt spid="3">
                                            <p:txEl>
                                              <p:pRg st="6" end="6"/>
                                            </p:txEl>
                                          </p:spTgt>
                                        </p:tgtEl>
                                      </p:cBhvr>
                                      <p:to x="100000" y="90000"/>
                                    </p:animScale>
                                    <p:animScale>
                                      <p:cBhvr>
                                        <p:cTn id="116" dur="166" decel="50000">
                                          <p:stCondLst>
                                            <p:cond delay="1668"/>
                                          </p:stCondLst>
                                        </p:cTn>
                                        <p:tgtEl>
                                          <p:spTgt spid="3">
                                            <p:txEl>
                                              <p:pRg st="6" end="6"/>
                                            </p:txEl>
                                          </p:spTgt>
                                        </p:tgtEl>
                                      </p:cBhvr>
                                      <p:to x="100000" y="100000"/>
                                    </p:animScale>
                                    <p:animScale>
                                      <p:cBhvr>
                                        <p:cTn id="117" dur="26">
                                          <p:stCondLst>
                                            <p:cond delay="1808"/>
                                          </p:stCondLst>
                                        </p:cTn>
                                        <p:tgtEl>
                                          <p:spTgt spid="3">
                                            <p:txEl>
                                              <p:pRg st="6" end="6"/>
                                            </p:txEl>
                                          </p:spTgt>
                                        </p:tgtEl>
                                      </p:cBhvr>
                                      <p:to x="100000" y="95000"/>
                                    </p:animScale>
                                    <p:animScale>
                                      <p:cBhvr>
                                        <p:cTn id="118"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264" y="300789"/>
            <a:ext cx="7239000" cy="1274253"/>
          </a:xfrm>
        </p:spPr>
        <p:txBody>
          <a:bodyPr>
            <a:normAutofit fontScale="90000"/>
          </a:bodyPr>
          <a:lstStyle/>
          <a:p>
            <a:r>
              <a:rPr lang="en-US" sz="5000" b="1" i="0" dirty="0" smtClean="0"/>
              <a:t>Possible solutions to stop or control illiteracy</a:t>
            </a:r>
            <a:endParaRPr lang="en-IN" dirty="0"/>
          </a:p>
        </p:txBody>
      </p:sp>
      <p:sp>
        <p:nvSpPr>
          <p:cNvPr id="3" name="Content Placeholder 2"/>
          <p:cNvSpPr>
            <a:spLocks noGrp="1"/>
          </p:cNvSpPr>
          <p:nvPr>
            <p:ph idx="1"/>
          </p:nvPr>
        </p:nvSpPr>
        <p:spPr/>
        <p:txBody>
          <a:bodyPr>
            <a:normAutofit lnSpcReduction="10000"/>
          </a:bodyPr>
          <a:lstStyle/>
          <a:p>
            <a:r>
              <a:rPr lang="en-US" sz="3000" dirty="0" smtClean="0"/>
              <a:t>Free education</a:t>
            </a:r>
          </a:p>
          <a:p>
            <a:r>
              <a:rPr lang="en-US" sz="3000" dirty="0" smtClean="0"/>
              <a:t>Awareness</a:t>
            </a:r>
          </a:p>
          <a:p>
            <a:r>
              <a:rPr lang="en-US" sz="3000" dirty="0" smtClean="0"/>
              <a:t>Grants </a:t>
            </a:r>
          </a:p>
          <a:p>
            <a:r>
              <a:rPr lang="en-US" sz="3000" dirty="0" smtClean="0"/>
              <a:t>Late night classes</a:t>
            </a:r>
          </a:p>
          <a:p>
            <a:r>
              <a:rPr lang="en-US" sz="3000" dirty="0" smtClean="0"/>
              <a:t>Free books</a:t>
            </a:r>
          </a:p>
          <a:p>
            <a:r>
              <a:rPr lang="en-US" sz="3000" dirty="0" smtClean="0"/>
              <a:t>Digitization</a:t>
            </a:r>
          </a:p>
          <a:p>
            <a:r>
              <a:rPr lang="en-US" sz="3000" dirty="0" smtClean="0"/>
              <a:t>Lower education costs</a:t>
            </a:r>
          </a:p>
          <a:p>
            <a:endParaRPr lang="en-IN"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5"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9"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xEl>
                                              <p:pRg st="0" end="0"/>
                                            </p:txEl>
                                          </p:spTgt>
                                        </p:tgtEl>
                                      </p:cBhvr>
                                    </p:animEffect>
                                  </p:childTnLst>
                                </p:cTn>
                              </p:par>
                              <p:par>
                                <p:cTn id="24" presetID="25" presetClass="entr" presetSubtype="0" fill="hold" nodeType="with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9"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3">
                                            <p:txEl>
                                              <p:pRg st="1" end="1"/>
                                            </p:txEl>
                                          </p:spTgt>
                                        </p:tgtEl>
                                      </p:cBhvr>
                                    </p:animEffect>
                                  </p:childTnLst>
                                </p:cTn>
                              </p:par>
                              <p:par>
                                <p:cTn id="34" presetID="25" presetClass="entr" presetSubtype="0" fill="hold" nodeType="with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9"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3">
                                            <p:txEl>
                                              <p:pRg st="2" end="2"/>
                                            </p:txEl>
                                          </p:spTgt>
                                        </p:tgtEl>
                                      </p:cBhvr>
                                    </p:animEffect>
                                  </p:childTnLst>
                                </p:cTn>
                              </p:par>
                              <p:par>
                                <p:cTn id="44" presetID="25" presetClass="entr" presetSubtype="0" fill="hold" nodeType="with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 calcmode="lin" valueType="num">
                                      <p:cBhvr>
                                        <p:cTn id="46"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9"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3">
                                            <p:txEl>
                                              <p:pRg st="3" end="3"/>
                                            </p:txEl>
                                          </p:spTgt>
                                        </p:tgtEl>
                                      </p:cBhvr>
                                    </p:animEffect>
                                  </p:childTnLst>
                                </p:cTn>
                              </p:par>
                              <p:par>
                                <p:cTn id="54" presetID="25" presetClass="entr" presetSubtype="0" fill="hold" nodeType="withEffect">
                                  <p:stCondLst>
                                    <p:cond delay="0"/>
                                  </p:stCondLst>
                                  <p:childTnLst>
                                    <p:set>
                                      <p:cBhvr>
                                        <p:cTn id="55" dur="1" fill="hold">
                                          <p:stCondLst>
                                            <p:cond delay="0"/>
                                          </p:stCondLst>
                                        </p:cTn>
                                        <p:tgtEl>
                                          <p:spTgt spid="3">
                                            <p:txEl>
                                              <p:pRg st="4" end="4"/>
                                            </p:txEl>
                                          </p:spTgt>
                                        </p:tgtEl>
                                        <p:attrNameLst>
                                          <p:attrName>style.visibility</p:attrName>
                                        </p:attrNameLst>
                                      </p:cBhvr>
                                      <p:to>
                                        <p:strVal val="visible"/>
                                      </p:to>
                                    </p:set>
                                    <p:anim calcmode="lin" valueType="num">
                                      <p:cBhvr>
                                        <p:cTn id="56"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7"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8"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9"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60"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1"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2"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3" dur="1000" decel="50000">
                                          <p:stCondLst>
                                            <p:cond delay="0"/>
                                          </p:stCondLst>
                                        </p:cTn>
                                        <p:tgtEl>
                                          <p:spTgt spid="3">
                                            <p:txEl>
                                              <p:pRg st="4" end="4"/>
                                            </p:txEl>
                                          </p:spTgt>
                                        </p:tgtEl>
                                      </p:cBhvr>
                                    </p:animEffect>
                                  </p:childTnLst>
                                </p:cTn>
                              </p:par>
                              <p:par>
                                <p:cTn id="64" presetID="25" presetClass="entr" presetSubtype="0" fill="hold" nodeType="withEffect">
                                  <p:stCondLst>
                                    <p:cond delay="0"/>
                                  </p:stCondLst>
                                  <p:childTnLst>
                                    <p:set>
                                      <p:cBhvr>
                                        <p:cTn id="65" dur="1" fill="hold">
                                          <p:stCondLst>
                                            <p:cond delay="0"/>
                                          </p:stCondLst>
                                        </p:cTn>
                                        <p:tgtEl>
                                          <p:spTgt spid="3">
                                            <p:txEl>
                                              <p:pRg st="5" end="5"/>
                                            </p:txEl>
                                          </p:spTgt>
                                        </p:tgtEl>
                                        <p:attrNameLst>
                                          <p:attrName>style.visibility</p:attrName>
                                        </p:attrNameLst>
                                      </p:cBhvr>
                                      <p:to>
                                        <p:strVal val="visible"/>
                                      </p:to>
                                    </p:set>
                                    <p:anim calcmode="lin" valueType="num">
                                      <p:cBhvr>
                                        <p:cTn id="66"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7"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8"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9"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0"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1"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2"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3" dur="1000" decel="50000">
                                          <p:stCondLst>
                                            <p:cond delay="0"/>
                                          </p:stCondLst>
                                        </p:cTn>
                                        <p:tgtEl>
                                          <p:spTgt spid="3">
                                            <p:txEl>
                                              <p:pRg st="5" end="5"/>
                                            </p:txEl>
                                          </p:spTgt>
                                        </p:tgtEl>
                                      </p:cBhvr>
                                    </p:animEffect>
                                  </p:childTnLst>
                                </p:cTn>
                              </p:par>
                              <p:par>
                                <p:cTn id="74" presetID="25" presetClass="entr" presetSubtype="0" fill="hold" nodeType="withEffect">
                                  <p:stCondLst>
                                    <p:cond delay="0"/>
                                  </p:stCondLst>
                                  <p:childTnLst>
                                    <p:set>
                                      <p:cBhvr>
                                        <p:cTn id="75" dur="1" fill="hold">
                                          <p:stCondLst>
                                            <p:cond delay="0"/>
                                          </p:stCondLst>
                                        </p:cTn>
                                        <p:tgtEl>
                                          <p:spTgt spid="3">
                                            <p:txEl>
                                              <p:pRg st="6" end="6"/>
                                            </p:txEl>
                                          </p:spTgt>
                                        </p:tgtEl>
                                        <p:attrNameLst>
                                          <p:attrName>style.visibility</p:attrName>
                                        </p:attrNameLst>
                                      </p:cBhvr>
                                      <p:to>
                                        <p:strVal val="visible"/>
                                      </p:to>
                                    </p:set>
                                    <p:anim calcmode="lin" valueType="num">
                                      <p:cBhvr>
                                        <p:cTn id="76"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9"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137</TotalTime>
  <Words>185</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Facet</vt:lpstr>
      <vt:lpstr>1_Facet</vt:lpstr>
      <vt:lpstr>Slide 1</vt:lpstr>
      <vt:lpstr>ILLITERACY</vt:lpstr>
      <vt:lpstr>Slide 3</vt:lpstr>
      <vt:lpstr>Meaning of illiteracy </vt:lpstr>
      <vt:lpstr>Challenges of illiteracy cut across</vt:lpstr>
      <vt:lpstr>Causes of illiteracy</vt:lpstr>
      <vt:lpstr>Slide 7</vt:lpstr>
      <vt:lpstr>Consequences &amp; effects of illiteracy</vt:lpstr>
      <vt:lpstr>Possible solutions to stop or control illiteracy</vt:lpstr>
      <vt:lpstr>Conclusion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ILLITERACY</dc:title>
  <dc:creator>USER</dc:creator>
  <cp:lastModifiedBy>Melita</cp:lastModifiedBy>
  <cp:revision>19</cp:revision>
  <dcterms:created xsi:type="dcterms:W3CDTF">2017-09-04T15:23:41Z</dcterms:created>
  <dcterms:modified xsi:type="dcterms:W3CDTF">2017-09-12T14:50:03Z</dcterms:modified>
</cp:coreProperties>
</file>